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граждане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любить Родину, знать права, уважать людей и делать добрые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 школьнику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кто мы такие, какие у нас есть права и обязанности, и как в обычной жизни проявлять уважение к семье, школе, городу и стране.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объединяет людей из разных регионов, поэтому особенно важно уважать общий дом и жить по единым правилам.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05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6054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площадью Россия охватывает множество природных зон, городов и культур.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справочные сведения о площади России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Бело-сине-красный флаг поднимают на праздниках и торжественных событиях. Он напоминает о единстве страны и уважении к её истории.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двуглавый орёл — герб России. Его изображают на государственных документах и зданиях, чтобы показать силу, достоинство и преемственность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важных церемониях и спортивных победах. Когда его слушают, люди встают и ведут себя торжественно, выражая уважение к Родине.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гражданин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по законам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знает, что правила нужны для порядка и безопасности. Он старается поступать честно, не нарушать договорённости и уважать общие нормы поведения.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людях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помогает тем, кто рядом, умеет сочувствовать и поддерживать. Доброе слово, помощь дома или в классе — тоже важный гражданский поступок.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не мусорит, аккуратно относится к растениям и животным, экономит ресурсы. Он понимает: чистый двор и зелёный парк нужны всем.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Знает символы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узнаёт флаг, герб и гимн своей страны. Это помогает чувствовать связь с Родиной и относиться к ней с уважением.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в России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жизнь и имя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с рождения имеет право на жизнь, имя и заботу взрослых. Это помогает чувствовать себя нужным, любимым и защищённым.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семью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важно расти в семье, где его поддерживают, защищают и учат добру. Семья помогает ему уверенно делать первые шаги в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имеют право учиться, отдыхать и узнавать новое. Школа открывает дорогу к знаниям, а отдых помогает расти бодрым и здоровым.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ребёнок должен быть в безопасности и уважении. Если рядом спокойно и дружелюбно, учиться и дружить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маленького гражданина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Учиться старательно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слушать учителя, выполнять задания и не лениться. Учёба помогает становиться умнее, самостоятельнее и увереннее в своих силах.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Уважать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добрые слова и умение слушать других нужны каждый день. Уважение к родителям, одноклассникам и учителям делает общение спокойным и приятным.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Беречь вещи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тетради, парты и игрушки нужно использовать аккуратно. Ещё важно не мусорить, помогать убирать за собой и держать место в чистоте.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Соблюдать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помогают всем чувствовать себя спокойно на уроках, переменах и прогулках. Когда их соблюдают, в классе меньше шума и споров.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Помогать младшим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Маленькому гражданину важно поддерживать тех, кто слабее или младше. Помощь, забота и внимание учат ответственности и делают мир вокруг добрее.
</a:t>
            </a:r>
            <a:endParaRPr lang="en-US" sz="11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гражданственности: семья, школа, город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Школа учит сотрудничеству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учатся работать в команде, соблюдать правила и отвечать за свои поступки. Здесь особенно важно уметь слушать, договариваться и не спорить из-за мелочей.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Город или село показывает общий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улицах, в парках и рядом с домом ребёнок замечает, как люди заботятся о чистоте, безопасности и красоте общего пространства. Это тоже урок гражданственности.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Семья учит добру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впервые узнаёт, что такое забота, доверие и уважение. Здесь он видит, как взрослые помогают друг другу и решают дела вместе.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России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есть свои языки, песни, сказки, костюмы и обычаи. Это делает страну яркой и интересной, как большая дружная семья.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друг к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держится на вежливости, интересе и внимательном отношении. Когда люди уважают чужую культуру, им легче понимать и поддерживать друг друга.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вместо обид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грубость и обидные слова разрушают дружбу. А доброта, такт и умение радоваться успехам других помогают жить мирно и спокойно.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делают страну сильнее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Учёные и изобретатели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открывают новое, создают полезные технологии и помогают стране развиваться. Их труд нужен в науке, медицине, промышленности и повседневной жизни.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Учителя и волонтёры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дают знания и учат работать с интересом, а волонтёры помогают без награды. Оба дела показывают, как важны забота и ответственность.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Врачи и спасатели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каждый день заботятся о здоровье и безопасности. Врачи лечат, а спасатели приходят на помощь в трудной и опасной ситуации.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Военные и космонавты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защищают страну и расширяют её возможности. Их мужество, дисциплина и труд вызывают уважение и вдохновляют хорошо учиться и мечтать.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малая родина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всегда ждёт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начинается с самого близкого: с дома, двора и знакомой улицы. Здесь ребёнок видит первые улыбки, слышит родные голоса и запоминает места, куда хочется возвращаться снова и снова.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с сердцем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детей малая родина связана со школой, где они учатся дружить, читать и помогать друг другу. Именно здесь появляются первые успехи, общие дела и тёплые воспоминания о каждом дне.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село, посёлок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свой родной уголок: тихое село, шумный город или небольшой посёлок. Но всех объединяет одно чувство — любовь к месту, где живут близкие люди и знаком каждый поворот дороги.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правила помогают людям жить вместе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общие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появляются правила, чтобы люди могли жить спокойно, безопасно и справедливо.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школьные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ребята учатся слушать учителя, не мешать другим и соблюдать порядок на уроке и перемене.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— привычка к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выполняют дома, в классе и на улице, всем становится легче учиться, работать и отдыхать.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участвовать в жизни класса и школы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вместе с одноклассниками навести порядок после уроков, разложить пособия и аккуратно подготовить класс к следующему дню. Такое дело учит внимательности и ответственности.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макулатуры, уход за растениями и аккуратное обращение с водой помогают беречь природу. Ребёнок видит, что полезные привычки начинаются с маленьких шагов.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праздниках, выставках и общих заданиях делает класс дружнее. Каждый может внести свой вклад: нарисовать, прочитать, принести идею или помочь товарищу.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слабых и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помочь младшему завязать шнурки, подсказать путь или поделиться материалами, школа становится добрее. Такие поступки показывают, что в коллективе важно не оставаться в стороне.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страны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 окно в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старинные вещи, картины, документы и оружие прошлых веков. Каждый экспонат рассказывает о жизни людей, их труде и подвигах. Так история становится не только уроком, но и живой памятью.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которые напоминают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и площадях стоят памятники героям, учёным и защитникам Отечества. Они помогают помнить тех, кто трудился ради страны. Уважение к памятникам начинается с бережного и спокойного отношения к ним.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история хранится не только в книгах, но и в рассказах бабушек и дедушек. Семейные воспоминания помогают понять, как жили люди раньше, чему радовались и что берегли особенно внимательно.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Россию особенной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огромной территории России есть и высокие горы, и широкие равнины. Такое разнообразие природы создаёт разные пейзажи и помогает людям по-новому видеть красоту родной страны.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 и тундра — это разные природные миры, где живут растения и животные. Бережное отношение к ним важно для всех жителей страны, потому что природа не имеет лишнего.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моря и озёра дают людям воду, отдых и красивые виды. Они соединяют города и края, а ещё напоминают, что природу нужно охранять от мусора и неосторожности.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уголках страны живут люди со своими обычаями и привычками, но всех объединяют общие правила и любовь к Родине. Это делает Россию большой и дружной.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делать хотя бы три полезных поступка, в школе и дома становится заметно теплее и спокойнее. Источник: подсчёт примеров добрых дел на уроке.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малых добрых дела в день легко превращают хорошее поведение в привычку.
</a:t>
            </a:r>
            <a:endParaRPr lang="en-US" sz="2581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примеров добрых дел на уроке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учимся быть гражданами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узнают, как устроена страна, что означают символы России и почему важно соблюдать правила. Книги помогают увидеть примеры честности, смелости и заботы о людях.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показывает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учится здороваться, благодарить, помогать и уважать старших. Именно дома появляются первые привычки, из которых потом вырастает ответственное поведение гражданина.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сближает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вместе готовит праздник, убирает кабинет или участвует в проекте, дети учатся слушать друг друга. Они понимают, что любовь к Родине начинается с маленькой ответственности каждый день.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гордится Россия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подарила миру великих писателей и поэтов, среди них Александр Пушкин. Их произведения учат красоте языка, добру и уважению к человеку.
</a:t>
            </a:r>
            <a:endParaRPr lang="en-US" sz="1174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и другие учёные прославили страну важными открытиями. Их труд показывает, как знания и упорство помогают делать жизнь людей лучше.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 в космосе и символом смелости. Его полёт показал, что мечты могут вести к большим достижениям.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создал музыку, которую знают и любят во многих странах. Она помогает почувствовать красоту, вдохновение и силу русского искусства.
</a:t>
            </a:r>
            <a:endParaRPr lang="en-US" sz="1160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гордится музеями, театрами, книгами и народными традициями. Всё это хранит память о прошлом и делает жизнь людей богаче и интереснее.
</a:t>
            </a:r>
            <a:endParaRPr lang="en-US" sz="11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любовь к своей стране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тетради, старание на уроках и честные ответы — тоже проявление любви к Родине. Учёба помогает становиться полезным и грамотным человеком.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и вещи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несломанная парта и сохранённые деревья показывают заботу о общем доме. Когда человек не мусорит и не портит вещи, он уважает труд других.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бережно относиться к флагу, гербу и гимну, слушать их стоя и понимать, что они напоминают о стране, её истории и людях.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слово, поддержка товарища и помощь взрослым делают жизнь вокруг добрее. Настоящая любовь к стране начинается с полезных поступков рядом с нами.
</a:t>
            </a:r>
            <a:endParaRPr lang="en-US" sz="10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часть большой страны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гражданином России — значит каждый день помнить о Родине в словах, поступках и делах. Когда мы уважаем людей, соблюдаем правила и бережём всё вокруг, страна становится сильнее.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2026-05-25T23:03:22Z</dcterms:created>
  <dcterms:modified xsi:type="dcterms:W3CDTF">2026-05-25T23:03:22Z</dcterms:modified>
</cp:coreProperties>
</file>