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 и реформы Рузвельта: ключевые темы и вопросы
</a:t>
            </a:r>
            <a:endParaRPr lang="en-US" sz="2757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 и реформы Рузвельта: экономический и социальный кризис XX века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общество США накануне Великой депрессии
</a:t>
            </a:r>
            <a:endParaRPr lang="en-US" sz="2956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 в США были временем быстрого экономического роста и индустриализации. Однако неустойчивость финансовых рынков, неравенство и проблемы сельского хозяйства создали условия для надвигающегося кризиса.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Биржевой крах 1929 года: начало катастрофы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"Чёрный четверг" и массовые продажи акций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октября 1929 года инвесторы массово начали продавать акции, что привело к рекордному объёму торгов. Паника охватила рынок и вызвала стремительное падение цен.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падение индекса Доу-Джонса
</a:t>
            </a:r>
            <a:pPr algn="ctr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неделю после краха индекс Доу-Джонса упал более чем на 30%, что стало сигналом серьёзных экономических трудностей для всей страны.
</a:t>
            </a:r>
            <a:endParaRPr lang="en-US" sz="1079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Банковская паника и экономическое замедление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фондового рынка вызвал волну банкротств банков и массовую потерю вкладов, что резко сократило доступ к кредитам, тормозя экономическую активность.
</a:t>
            </a:r>
            <a:endParaRPr lang="en-US" sz="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2151953"/>
            <a:ext cx="4225529" cy="1012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показатели США в период кризиса (1929–1933)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экономических индикаторов, отражающих масштаб Великой депрессии.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четыре года ВВП сократился на 30%, безработица возросла в восемь раз, закрыто более 11 тысяч банков.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Bureau of Economic Analysis, США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американцев во время Великой депрессии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безработица и «городки Гувера»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1933 году около 13 миллионов людей остались без работы. Многие бездомные создавали поселения из подручных материалов, известные как 'городки Гувера'.
</a:t>
            </a:r>
            <a:endParaRPr lang="en-US" sz="1168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 сферах образования и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отсутствия средств закрывались школы, дети страдали от недоедания, что усугубляло социальные проблемы кризиса.
</a:t>
            </a:r>
            <a:endParaRPr lang="en-US" sz="1321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экологические бедствия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Пыльные бури в Среднем Западе вынудили более трёх миллионов фермеров покинуть свои земли в поисках лучшей жизни на Западе.
</a:t>
            </a:r>
            <a:endParaRPr lang="en-US" sz="13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Герберта Гувера: ограничения и последствия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Закона Норриса-Ла-Гардиа ограничило использование судов в трудовых конфликтах, но это не остановило ухудшение ситуации.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Корпорация по реформе финансирования оказала недостающую поддержку банкам, однако масштабы кризиса требовали более решительных мер.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Гувер настойчиво избегал прямого госвмешательства, полагаясь на рыночные силы и частную благотворительность для преодоления кризиса.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Франклин Рузвельт и программа «Новый курс»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1932 году Рузвельт победил на выборах, обещая активное государственное вмешательство и реформы для борьбы с депрессией.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Приоритетами стали поддержка уязвимых групп населения, стимулирование экономики и создание команды экспертов для реализации реформ.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реформы 1933 года: восстановление доверия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банки были временно закрыты на 'bank holiday' для проверки их финансового состояния и предотвращения краха.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Создана Федеральная корпорация по страхованию депозитов (FDIC), обеспечившая страхование вкладов до $2500, что укрепило доверие населения.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 запрет на вывоз золота за границу как мера стабилизации финансовой системы и контроля денежной эмиссии.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мер способствовал стабилизации банковской системы и снижению паники среди вкладчиков.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инвестиции и проект TVA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Администрация долины Теннесси (TVA) реализовала электрификацию и инфраструктурное развитие в семи южных штатах, улучшая жизнь миллионов жителей.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дорог, мостов и социальных объектов заложило фундамент для технологического и экономического прогресса регионов Южных штатов США.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помощь: создание рабочих мест и поддержка населения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1933: Создание FERA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агентство по чрезвычайному управлению начало выдавать экстренную помощь безработным и нуждающимся.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1935: Основание WPA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Администрация по труду на общественных работах создала более 8,5 миллионов временных рабочих мест по всей стране.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инфраструктурных проектов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Построены дороги, мосты, школы и парки, что значительно улучшило общественную инфраструктуру и уменьшило социальное напряжение.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помогли снизить безработицу и восстановить экономическую активность в условиях глубочайшего кризиса.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администрация по восстановлению (NRA) и регулирование промышленности
</a:t>
            </a:r>
            <a:endParaRPr lang="en-US" sz="2584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NRA была создана для восстановления экономики через установление правил честной конкуренции и защиту прав рабочих, включая установление минимальной заработной платы и ограничение рабочего времени.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Администрация обеспечивала поддержку профсоюзам и регулировала условия труда для предотвращения демпинга и эксплуатации работников, способствуя стабилизации промышленного производства.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признание Верховным судом неконституционности NRA в 1935 году, опыт этой организации стал фундаментом для дальнейших реформ социальной политики.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системы социального страхования (Social Security Act)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1935 года положил начало федеральной системе социального страхования, предоставляя пенсии пожилым людям, пособия по безработице и инвалидности.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охватывала большинство наёмных работников, закрепляя государственную ответственность за социальную защиту и снижение нищеты в уязвимых группах.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новшество стимулировало формирование долгосрочных механизмов социальной поддержки и улучшило общую экономическую стабильность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сельского хозяйства: Закон о регулировании сельскохозяйственной продукции (AAA)
</a:t>
            </a:r>
            <a:endParaRPr lang="en-US" sz="2405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AAA стимулировал фермеров сокращать посевные площади и производство, чтобы сбалансировать спрос и предложение на аграрном рынке, снижая избыточное производство.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получали компенсации за участие, что повысило доходы и восстановило экономическое равновесие в сельском хозяйстве.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программа не охватывала полностью беднейшие слои сельских жителей, и не все сельские сообщества получили равную поддержку.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способствовала стабилизации цен на сельхозпродукцию, что имело долгосрочное значение для устойчивости аграрного сектора США.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профсоюзов и новые трудовые нормы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Вагнера 1935 года гарантировал работникам право на вступление в профсоюзы и защищал их от преследований работодателей.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рамках Fair Labor Standards Act 1938 года введена минимальная заработная плата и ограничена рабочая неделя до 40 часов для улучшения условий труда.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укрепили коллективные переговоры, обеспечив социальную защиту и справедливую оплату для рабочих разных отраслей.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повысили уровень жизни рабочих и создали правовую базу для дальнейшего развития трудовых отношений в США.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Оппозиция реформам и борьба за политическую поддержку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352705" y="259837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1937 год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Рузвельта расширить состав Верховного суда вызвала политическое сопротивление и критику со стороны Конгресса и общества.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2462" y="3369515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1937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Рузвельт провёл корректировки в политиках «Нового курса», чтобы преодолеть оппозицию и сохранить поддержку реформ среди широких слоёв населения.
</a:t>
            </a:r>
            <a:endParaRPr lang="en-US" sz="1366" dirty="0"/>
          </a:p>
        </p:txBody>
      </p:sp>
      <p:sp>
        <p:nvSpPr>
          <p:cNvPr id="11" name="Text 4"/>
          <p:cNvSpPr txBox="1"/>
          <p:nvPr/>
        </p:nvSpPr>
        <p:spPr>
          <a:xfrm>
            <a:off x="4952462" y="152290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 год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Верховный суд начал оспаривать некоторые законодательные инициативы Рузвельта, признавая их неконституционными, включая действие NRA.
</a:t>
            </a:r>
            <a:endParaRPr lang="en-US" sz="13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14,3%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снизился уровень безработицы к 1939 году по сравнению с пиком кризиса в 1933 году.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Bureau of Labor Statistics, США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курс позволил вернуть рост ВВП и улучшить социальную защиту, заложив фундамент для последующего восстановления экономики.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женщин и меньшинств в эпоху реформ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ощутимый прогресс, афроамериканцы и другие меньшинства сталкивались с институциональной дискриминацией и ограничениями в доступе к ресурсам.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программы «Нового курса» учитывали этнические и гендерные особенности, что ограничивало их эффективность для уязвимых групп.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получили новые возможности в государственных программах, занимая ключевые административные позиции и расширяя роль в публичной сфере.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779938"/>
            <a:ext cx="658030" cy="6580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влияние и распространение идей «Нового курса»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для реформ в Европе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государственного регулирования и социальной защиты из США легли в основу реформ в Великобритании, Франции и странах Скандинавии после кризиса.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социального государства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Рузвельта содействовали развитию систем всеобщего благосостояния и социальной ответственности правительств по всему Западу.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регулирования экономики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государства в экономике стал образцом для международной политики, способствовав глобальному развитию регулирующих механизмов.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оценка преобразований Рузвельта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признаны ключевым фактором предотвращения социального коллапса и стабилизации экономики в сложный период кризиса.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спорность влияния на окончательный выход из депрессии, именно эти преобразования сформировали базу современного социального государства.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значительно изменили роли государства и общества, установив новые стандарты социальной ответственности и финансового управления.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Великой депрессии и реформ Рузвельта: уроки истории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Рузвельта открыли путь к социальной защите и экономической стабильности, оставив значимое наследие, важное для понимания современного государства и общества.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2026-05-11T04:44:48Z</dcterms:created>
  <dcterms:modified xsi:type="dcterms:W3CDTF">2026-05-11T04:44:48Z</dcterms:modified>
</cp:coreProperties>
</file>