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Тип Круглые черви (Нематоды)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нематоды живут в почве, воде и организмах, играя важную роль.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впервые описали в XVII веке с помощью микроскопа. Более 25 000 видов известны учёным, их изучение важно из-за роли в природе и влияния на здоровье и сельское хозяйство.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изучения нематод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нематод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нематод цилиндрическое, вытянутое и не сегментировано. Кожный покров покрыт прочной кутикулой, под которой находятся гиподерма и продольные мышцы.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и форма тела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тела расположена первичная полость с жидкостью, придающая жёсткость и форму. Отсутствуют реснички и парные придатки, что отличает их от других червей.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63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Псевдоцеломическая полость
</a:t>
            </a:r>
            <a:endParaRPr lang="en-US" sz="2663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Пищеварительная, нервная и выделительная системы хорошо развиты. Единственное отверстие снаружи — анальное, ротовое отверстие оформлено особым строением.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системы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виды нематод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между отрядами выявляются по строению ротовых органов и способам размножения.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 свыше 25 000 видов нематод, включая свободноживущих почвенных и водных форм.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виды живут в растениях, животных и человеке, вызывая различные заболевания.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корневые галловые нематоды, аскариды, острицы и трихинеллы.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биологических исследований,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нематод по средам обитания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Почвенная среда обеспечивает наибольшее биоразнообразие нематод, важное для экосистем.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нематод обитает в почве и воде, что отражает их экологическую значимость.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нематод от других червей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имеют круглое поперечное сечение тела и отсутствуют сегменты, в отличие от кольчатых червей.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параподий, щетинок и присосок отличает нематод от других типов червей.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круглых червей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Пищеварительные железы отсутствуют, ферменты выделяются в средней части кишечника для расщепления пищи.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имеют сквозной пищеварительный тракт с ртом и анусом, что позволяет эффективно переваривать пищу.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питаются органическими остатками, паразитические — тканями хозяина.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и кровеносная системы нематод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Кутикула регулирует обмен газов и защищает внутренние ткани от внешних воздействий.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Диффузия — основной механизм обмена веществ между организмом и средой.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отсутствует, транспорт веществ осуществляется жидкостью в первичной полости — псевдоцеломой.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нематод нет специализированных органов дыхания; газообмен происходит через поверхность тела.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включает окологлоточное нервное кольцо и продольные нервные стволы, обеспечивающие координацию движений.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представлены сенсиллами, воспринимающими тактильные и химические сигналы; глаза отсутствуют, но есть фоточувствительные клетки.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органы чувств у нематод
</a:t>
            </a:r>
            <a:endParaRPr lang="en-US" sz="423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нематод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откладка яиц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Самки откладывают яйца, которые способны развиваться в различных условиях среды.
</a:t>
            </a:r>
            <a:endParaRPr lang="en-US" sz="2600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особь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Достигнув взрослого состояния, нематода способна размножаться и поддерживать численность популяции.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Личиночные стадии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яиц выходят личинки, проходящие несколько фаз развития с изменением морфологии и поведения.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Специфические стадии у паразитов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требуют смену хозяев или особые условия для завершения жизненного цикла.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50" y="5707613"/>
            <a:ext cx="8004000" cy="2774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51350" y="5710238"/>
            <a:ext cx="8004000" cy="277482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нематод: свободноживущие и паразиты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832650" y="3585350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широко распространены в почве и пресных водоёмах, где питаются разлагающимися остатками растений и микроорганизмами. Их деятельность способствует разложению органики и улучшает структуру почвы.
</a:t>
            </a:r>
            <a:endParaRPr lang="en-US" sz="2266" dirty="0"/>
          </a:p>
        </p:txBody>
      </p:sp>
      <p:sp>
        <p:nvSpPr>
          <p:cNvPr id="9" name="Text 3"/>
          <p:cNvSpPr txBox="1"/>
          <p:nvPr/>
        </p:nvSpPr>
        <p:spPr>
          <a:xfrm>
            <a:off x="832625" y="2796400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в почве и воде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9451375" y="3576245"/>
            <a:ext cx="80040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живут внутри растений, животных и человека, питаясь их тканями. Они могут вызывать различные болезни и снижать урожайность сельскохозяйственных культур, нанося значительный вред.
</a:t>
            </a:r>
            <a:endParaRPr lang="en-US" sz="2273" dirty="0"/>
          </a:p>
        </p:txBody>
      </p:sp>
      <p:sp>
        <p:nvSpPr>
          <p:cNvPr id="11" name="Text 5"/>
          <p:cNvSpPr txBox="1"/>
          <p:nvPr/>
        </p:nvSpPr>
        <p:spPr>
          <a:xfrm>
            <a:off x="9451350" y="2787295"/>
            <a:ext cx="80040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внутри организмов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21035"/>
            <a:ext cx="9042900" cy="30453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и атласы по биологии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4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свободноживущих и паразитических нематод
</a:t>
            </a:r>
            <a:pPr algn="l" indent="0" marL="0">
              <a:lnSpc>
                <a:spcPct val="120000"/>
              </a:lnSpc>
              <a:buNone/>
            </a:pPr>
            <a:r>
              <a:rPr lang="en-US" sz="3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наглядно показывает основные различия между свободноживущими и паразитическими нематодами по среде обитания, питанию и значению для экологии и человека.
</a:t>
            </a:r>
            <a:pPr algn="l" indent="0" marL="0">
              <a:lnSpc>
                <a:spcPct val="150041"/>
              </a:lnSpc>
              <a:buNone/>
            </a:pPr>
            <a:r>
              <a:rPr lang="en-US" sz="2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важны для экосистем, а паразитические — опасны для здоровья и сельского хозяйства.
</a:t>
            </a:r>
            <a:endParaRPr lang="en-US" sz="445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представители: аскарида и острица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аскарида достигает длины 20–40 см и паразитирует в тонком кишечнике, яйца её созревают в почве, что способствует распространению.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Острица гораздо меньше — около 0,5–1,2 см, вызывает энтеробиоз, особенно часто встречается у детей, а её яйца быстро распространяются на предметах и руках.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способны вызывать массовые заболевания с осложнениями и аллергическими реакциями, что делает их важной проблемой гигиены и медицины.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9075" y="3321938"/>
            <a:ext cx="8958300" cy="41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6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25–30%
</a:t>
            </a:r>
            <a:pPr algn="ctr" indent="0" marL="0">
              <a:lnSpc>
                <a:spcPct val="140014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потерь урожая фиксируется на заражённых полях из-за воздействия фитонематод.
</a:t>
            </a:r>
            <a:pPr algn="ctr" indent="0" marL="0">
              <a:lnSpc>
                <a:spcPct val="140014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ФАО
</a:t>
            </a:r>
            <a:endParaRPr lang="en-US" sz="6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0862450" y="2817850"/>
            <a:ext cx="6809400" cy="49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галловые и цистообразующие нематоды наносят серьёзный вред сельскому хозяйству, вызывая заметное снижение урожайности сельхозкультур.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и ветеринарное значение нематод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вызывают у людей такие болезни, как аскаридоз, трихоцефалёз и трихинеллёз. Заражение происходит через немытые овощи, загрязнённую почву и воду.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у человека, вызванные нематодами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домашних животных и скота паразитируют токсокары и дирофилярии, вызывая болезни, снижающие продуктивность и приводящие к ухудшению здоровья животных.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нематод на животных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заражения и профилактические меры, включая санитарное содержание и дегельминтизацию, крайне важны для снижения распространения нематодозов у человека и животных.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6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диагностика
</a:t>
            </a:r>
            <a:endParaRPr lang="en-US" sz="275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аскариды человеческой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жизненного цикла аскариды и их связи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нематод в экосистемах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нематоды способствуют разложению растительных остатков, улучшая плодородие почвы и поддерживая круговорот веществ.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важным звеном в пищевых цепях, являясь пищей для микроорганизмов, мелких животных и грибов в экосистемах.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Регулируя численность бактерий и других микроскопических организмов, нематоды поддерживают биологическое равновесие и здоровье среды обитания.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нематод к разным средам обитания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нематоды имеют специализированные оболочки, позволяющие им избегать иммунного ответа хозяина и успешно развиваться внутри организма.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кутикула защищает нематод от пересыхания и воздействия вредных факторов, обеспечивая выживание в различных условиях окружающей среды.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профилактики паразитарных заболеваний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домашних животных в чистоте и регулярная дегельминтизация помогают избежать передачи нематод животным и человеку.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мытьё рук и тщательная обработка овощей и фруктов снижают риск заражения паразитами.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употребления сырой воды и соблюдение санитарных норм в быту предотвращают проникновение нематод в организм.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информирование населения способствуют формированию правильных гигиенических привычек среди детей и взрослых.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и значение нематод
</a:t>
            </a:r>
            <a:pPr algn="l" indent="0" marL="0">
              <a:lnSpc>
                <a:spcPct val="100000"/>
              </a:lnSpc>
              <a:buNone/>
            </a:pPr>
            <a:r>
              <a:rPr lang="en-US" sz="4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15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играют ключевую роль в экосистемах, поддерживая разложение и баланс, но требуют контроля из-за паразитарных видов, угрожающих здоровью и сельскому хозяйству. Знания о них помогают сохранять природу и здоровье.
</a:t>
            </a:r>
            <a:endParaRPr lang="en-US" sz="381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2026-05-08T02:37:13Z</dcterms:created>
  <dcterms:modified xsi:type="dcterms:W3CDTF">2026-05-08T02:37:13Z</dcterms:modified>
</cp:coreProperties>
</file>