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писатель, который соединил юмор, сатиру и тайну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Классик, который умеет смешить, тревожить и заставлять задуматься.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 и его эпоха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вырос на стыке украинской народной культуры и петербургской городской жизни. Эти разные миры помогли ему увидеть и красоту быта, и острые проблемы общества своего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Гоголя в литературу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детство в Сорочинцах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с ранних лет слышал народные песни, предания и шутливые рассказы. Эти впечатления позже стали частью его художественного мира.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Нежине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дала Гоголю хорошее образование и пробудила интерес к театру, слову и наблюдению за людьми. Здесь он начал делать первые литературные шаги.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1831–1832 — успех «Вечеров…»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«Вечера на хуторе близ Диканьки» принёс Гоголю известность. Читателей привлекли юмор, сказочность и яркий народный колорит.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помогли писателю по-разному говорить о человеке, городе и обществе.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их жанры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списке повестей, но именно в каждом жанре Гоголь оставил запоминающийся текст.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указанные в школьном обзоре творчества Н. В. Гоголя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Петербург выглядит одновременно блестящим и холодным. На Невском проспекте много света и движения, но рядом с этим чувствуется одиночество человека.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Гоголя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и «Невском проспекте» город словно влияет на судьбы героев. Он подчёркивает их незащищённость и показывает равнодушие большого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чиновников и общественные порядки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Гоголь показывает, как страх перед проверкой обнажает ложь, жадность и смешную самоуверенность городских чиновников.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высмеивает чинопочитание, взяточничество и пустую важность. За внешней солидностью его персонажей часто скрываются слабость и духовная пустота.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особенно заметно, как беззащитен маленький человек в равнодушной системе. Герой почти не может защитить себя от несправедливости.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насколько по-разному Гоголь раскрывал человека и общество.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Гоголя: характер и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образа очень разные, но каждый раскрывает важную сторону жизни и характера людей у Гоголя.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комедия, ставшая известной всей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была впервые поставлена в 1836 году и сразу вызвала сильный отклик. Зрители увидели на сцене узнаваемые недостатки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ошибке: Хлестакова принимают за важного ревизора. Из-за этого каждый герой сам показывает свои страхи и слабости.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сделал смешное не просто забавным, а разоблачительным: через смех он показывает общую вину городских чиновников.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особенно заметны ложь, суета, самоунижение и желание выглядеть значительнее, чем есть на самом деле.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«Мёртвых душах»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сюжета по поэме Н. В. Гоголя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важна, потому что именно с неё читатели узнали главное произведение Гоголя о России и людях.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первого тома «Мёртвых душ»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опубликован первый том поэмы, который сохранил главный замысел автора.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украинский мир в ранних повестях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 живая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повестях Гоголя ярмарка звучит почти как праздник: шум, смех, торговые крики, музыка и разговоры смешиваются в одну картину. Через такие эпизоды писатель показывает народный быт ярко и с доброй иронией.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рядом с повседневностью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рядом с обычными деревенскими делами появляются черти, колдуны, ведьмы и чудесные события. Фантастика не пугает, а делает мир более выразительным и помогает передать народное воображение.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шутки и деревенская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живо и образно, словно слышат друг друга на украинском хуторе. В их речи заметны шутки, прибаутки, песни и сказовые обороты, которые создают ощущение праздника и национального колорита.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петербургских повестях, где частная судьба человека сталкивается с холодным равнодушием города.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у Гоголя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бедность и зависимость от власти: именно они делают героя беззащитным и вызывают сочувствие читателя.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Н. В. Гоголя: «Шинель», «Невский проспект», «Записки сумасшедшего», ранние повести; обобщение мотивов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8313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Гоголя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у Гоголя звучат естественно и помогают сразу увидеть характер героя. Реплики часто короткие, точные и смешные, поэтому сцена кажется живой и очень наглядной.
</a:t>
            </a:r>
            <a:endParaRPr lang="en-US" sz="712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то, что обычно не бросается в глаза: шинель, вывеску, жест, интонацию. Такая деталь делает изображение убедительным и помогает представить героя без длинного описания.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грустное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смешное нередко вызывает жалость или тревогу. Шутка у него не просто развлекает, а заставляет задуматься о несправедливости, одиночестве и человеческой слабости.
</a:t>
            </a:r>
            <a:endParaRPr lang="en-US" sz="68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 и 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 черты персонажей часто подсказывают их сущность, а преувеличение делает образ запоминающимся. Так Гоголь усиливает сатиру и помогает быстро понять смысл сцены.
</a:t>
            </a:r>
            <a:endParaRPr lang="en-US" sz="70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как яркий рассказ с неожиданными оценками и отступлениями. Благодаря этому текст кажется не сухим сообщением, а живым разговором автора с читателем.
</a:t>
            </a:r>
            <a:endParaRPr lang="en-US" sz="7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художественных приёмов и того, как они работают в его произведениях.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создают стиль Гоголя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разные приёмы так, что смешное и серьёзное работают вместе. Поэтому его тексты легко узнаются и сохраняют силу воздействия.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 и литературоведческий анализ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Гоголя и его духовные поиски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литературного успеха Гоголь всё чаще задумывался не только о славе, но и о нравственном смысле писательского труда. Его интересовали вера, долг и ответственность перед читателем.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поэмы стало для Гоголя тяжёлым и долгим процессом. Он стремился показать не просто смешные характеры, а глубокие проблемы общества и внутреннего состояния человека.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«Мёртвыми душами»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много путешествовал, писал религиозные тексты и переживал духовные кризисы. Его взгляды становились строже, а размышления о жизни и литературе — всё более серьёзными.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искусстве и культуре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Гоголя особенно востребованы в театре, потому что в них яркие диалоги, выразительные сцены и запоминающиеся персонажи. «Ревизор» остаётся одной из самых часто ставимых русских комедий.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«Шинели» и «Мёртвых душ» часто появляются в кино, иллюстрациях и памятниках. Художников привлекают характерные детали, а зрителей — узнаваемость героев и точность наблюдений писателя.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легко узнают в его героях людей из современного города, где внешняя успешность не всегда означает внутреннюю силу.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остаётся важным сегодня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важен, потому что показывает не отдельную эпоху, а повторяющиеся человеческие слабости и общественные проблемы.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В. Гоголя; тематический анализ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Н. В. Гоголе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на русском языке, но украинские песни, предания и народные образы он знал с детства. Поэтому в его ранних книгах так много ярмарок, шуток и сказочных мотивов.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очень ценил сценичность: многие его произведения легко представить как спектакль. Диалоги, быстрые повороты сюжета и яркие характеры делают их особенно удобными для театра.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«Ревизора» Гоголь стал знаменит как мастер сатиры. Его имя начали связывать с умением замечать смешное в людях и показывать, как пороки общества становятся видны в обычной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Гоголя особенным писателем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жизненного наблюдения к художественному образу и долгой читательской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которого помнят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сумел соединить смех, тревогу и глубокое знание человека. Поэтому его произведения читают и сегодня: в них легко узнать общество, характеры и вечные вопросы о совести и выборе.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2026-05-22T10:58:39Z</dcterms:created>
  <dcterms:modified xsi:type="dcterms:W3CDTF">2026-05-22T10:58:39Z</dcterms:modified>
</cp:coreProperties>
</file>