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природа, человеческая деятельность и безопасность связаны между собой.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и экологическая опасность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 почвы влияет на самочувствие, учёбу и отдых. Поэтому экологическая безопасность — важная часть ОБЗР: она помогает понимать риски, замечать угрозы и беречь здоровье каждый день.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 в повседневной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опасность возникает, когда состояние среды становится вредным для людей, животных и растений. Причиной могут быть загрязнение, аварии, отходы или чрезмерное использование природных ресурсов.
</a:t>
            </a:r>
            <a:endParaRPr lang="en-US" sz="1462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угрозам относятся выбросы предприятий и транспорта, разливы нефти, пожары, свалки, вырубка лесов и неправильное обращение с мусором. Они нарушают работу природных систем.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может быть локальной: например, загрязнённый двор, ручей или берег. Но иногда она выходит далеко за пределы одного места и затрагивает целые регионы.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примеры — изменение климата и сокращение биоразнообразия. В таких случаях последствия накапливаются постепенно, но отражаются на всей планете.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экологическая опасность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загрязнения часто действуют одновременно, поэтому проблема усиливается даже при одном нарушении.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создают транспорт и промышленность, но вклад остальных источников тоже важен.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ЮНЕП и ВОЗ; без единой универсальной шкалы, актуально на 2024 г.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экологической нагрузки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попадает в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особенно вредны мелкие частицы PM2.5, угарный газ, оксиды азота и серы. Они легко проникают в дыхательные пути и ухудшают качество воздуха вокруг нас.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вещества раздражают горло и лёгкие, усиливают кашель и могут повышать риск астмы и аллергии. В городе смог особенно заметен возле дорог и в безветренную погоду.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его последствия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028336"/>
            <a:ext cx="5955300" cy="26711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экологии и ОБЗР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экологических угроз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виды загрязнения затрагивают разные части природы, но последствия часто связаны между собой.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одной среды быстро отражается на других, поэтому защищать нужно воздух, воду и почву вместе.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Избыточные удобрения вызывают «цветение» воды. В ней становится меньше кислорода, и рыба, водные растения и мелкие животные начинают погибать.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 микропластик попадают в водоёмы через мусор и стоки. Во многих местах чистая вода становится особенно ценной, потому что от неё напрямую зависит здоровье людей.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моря загрязняются нефтью, бытовой химией, удобрениями, сточными водами и мусором. Всё это ухудшает качество воды и делает её опасной для живых организмов.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экологическая проблема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действия человека приводят к загрязнению и последствиям для природы и здоровья.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44446"/>
            <a:ext cx="276900" cy="31645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мусор и пластик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Свалки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Свалки занимают большие площади и могут загрязнять почву, грунтовые воды и воздух. При разложении отходов выделяются вредные вещества и свалочный газ, опасный для окружающей среды.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разлагается очень долго и постепенно распадается на микропластик. Он попадает в почву и воду, а затем — в организмы животных, нарушая природные цепи.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 и лампы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Батарейки, лампы и электроника требуют отдельного сбора. В них есть опасные химические вещества и тяжёлые металлы, которые нельзя выбрасывать вместе с обычным мусором.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сортировка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помогает уменьшить объём отходов и отправить часть материалов на переработку. Это снижает нагрузку на свалки и уменьшает загрязнение почвы.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атмосферу попадает больше углекислого газа, метана и других парниковых газов, Земля сильнее удерживает тепло. Так усиливается парниковый эффект и меняется привычный климат.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чаще бывают жара, засухи, сильные ливни, паводки и лесные пожары. Погода становится менее предсказуемой, а природным системам труднее приспосабливаться.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 влияет на растения, животных и людей. Он меняет условия жизни, усложняет сельское хозяйство и может ухудшать качество воды и воздуха в некоторых районах.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это означает более частые периоды жары и повышенную нагрузку на организм. В такие дни особенно важно пить воду, отдыхать в тени и беречь себя.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как экологическая опасность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кратковременные нарушения опасны, если повторяются часто и затрагивают сразу несколько компонентов среды.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загрязнение, тем ниже устойчивость; самовосстановление помогает лишь при ограниченной нагрузке.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оценка по материалам курса ОБЗР, 2025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экосистема теряет устойчивость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густого леса остаются солнечные просеки, сухая трава и редкие деревья. Птицам становится сложнее находить укрытие, а мелкие животные теряют привычные маршруты. Один участок вырубки меняет жизнь целой природной территории.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после вырубки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болото осушают, исчезают влажные места для растений, насекомых и земноводных. Почва быстрее пересыхает, а вокруг становится меньше пищи для птиц. Потеря такого участка заметна не сразу, но последствия накапливаются годами.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Болотный край без воды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разделённый тропами, мусором и стройкой, уже не похож на единое место обитания. Одни виды уходят, другие не могут расселиться, и цепочки питания разрываются. Для природы важна не только численность видов, но и целостность их среды.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берег у дороги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биоразнообразии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62715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669" y="4715950"/>
            <a:ext cx="1413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8481" y="2436975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загрязнение влияет на человека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раздражает дыхательные пути, усиливает кашель и может провоцировать обострения астмы. Особенно заметно это в дни смога и рядом с оживлёнными дорогами.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в период роста быстрее реагирует на вредные вещества. Поэтому усталость, головные боли и снижение работоспособности у школьников могут быть связаны с плохой средой.
</a:t>
            </a:r>
            <a:endParaRPr lang="en-US" sz="1477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подростки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Некачественная вода и грязные продукты повышают риск кишечных инфекций и отравлений. Даже небольшое загрязнение источника быстро отражается на самочувствии целого района.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пищеварение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воздух, тишина и доступ к зелёным зонам помогают лучше спать, двигаться и восстанавливаться. Экологическая безопасность поддерживает не только здоровье, но и повседневную активность.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Самочувствие и режим дня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ОБЗР и школьной экологии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снижать экологический риск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 дома, в школе и на улице помогают уменьшить количество отходов, экономить ресурсы и снижать нагрузку на природу.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экологического риска начинается с регулярных привычек: они уменьшают отходы, выбросы и расход воды и энергии.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важно повторно использовать вещи, выбирать многоразовые предметы вместо одноразовых и не выбрасывать батарейки вместе с обычным мусором. Такой подход уменьшает количество опасных отходов.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экологические правила становятся привычкой, они влияют не только на одного человека. Ученик подаёт пример семье и друзьям, а вместе такие действия заметно улучшают общий результат.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полезно пользоваться раздельными контейнерами, экономить бумагу и выключать свет, когда он не нужен. Эти привычки делают учебное пространство аккуратнее и помогают снизить лишний расход ресурсов.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дом как места экологических привычек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экологической аварии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обнаружении дыма, разлива, утечки или резкого запаха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сортировка, тем больше мусора можно направить не на полигон, а в полезную переработку.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захоронения показывает важность раздельного сбора и сокращения отходов ещё до их выброса.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общих данных об обращении с отходами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уходит отход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35025"/>
            <a:ext cx="316800" cy="31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54750"/>
            <a:ext cx="316800" cy="31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92075"/>
            <a:ext cx="316800" cy="281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711800"/>
            <a:ext cx="316800" cy="281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13925"/>
            <a:ext cx="316800" cy="31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 проекты в экологии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Эколог-исследователь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 наблюдения за воздухом, водой и почвой, чтобы вовремя заметить опасные изменения. Его выводы помогают принимать решения для защиты природы и здоровья людей.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 и биолог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за состоянием лесов, растений и животных, помогают восстанавливать природные участки после пожаров или вырубки. Их работа особенно важна для сохранения видов.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Инженер-эколог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Ищет способы уменьшить выбросы, очистить стоки и сделать производство безопаснее. Такие специалисты нужны на предприятиях, в городском хозяйстве и при строительстве.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уборке берегов, посадке деревьев, сборе вторсырья и помощи заповедникам. Волонтёрские проекты показывают, что забота о природе доступна каждому.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и нацпарк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территории сохраняют редкие виды и естественные ландшафты. Здесь научная работа, охрана природы и просвещение людей идут вместе.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можно с простых ежедневных привычек: брать многоразовую бутылку, не оставлять свет и воду включёнными без необходимости, а также выбрасывать отходы в нужные контейнеры.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ходить пешком на короткие расстояния, бережно относиться к растениям и не ломать ветки. Такие действия уменьшают бытовую нагрузку на природу и формируют уважение к общему пространству.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пример особенно заметен в семье и классе. Если экологичное поведение становится нормой для нескольких людей, результат быстро превращается в привычку целого коллектива.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один человек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воздух, вода и почва нужны каждому, поэтому экологическая безопасность зависит от знаний, дисциплины и ответственности. Даже небольшие привычки помогают защищать природу и здоровье людей.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начинается с повседневных решений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2026-05-21T03:35:26Z</dcterms:created>
  <dcterms:modified xsi:type="dcterms:W3CDTF">2026-05-21T03:35:26Z</dcterms:modified>
</cp:coreProperties>
</file>