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«Осёл и Соловей»: басня о таланте и невежестве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настоящем таланте и самоуверенном невежестве.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сила басни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сделал басню жанром, где через короткий сюжет ясно видны человеческие пороки, ошибки оценки и сила авторской иронии.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в трёх эпизодах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слушает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слышит пение Соловья и решает выступить судьёй его искусства, хотя сам не понимает его природы.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поёт прекрасно, но Осёл отвечает грубой и самоуверенной критикой, не опираясь на знание и вкус.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раскрывается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очевидно: мнение Осла не совпадает с реальной ценностью пения, и именно в этом рождается насмешка Крылова.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героев: Соловей и Осёл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образ таланта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воплощает природный дар, лёгкость и подлинное мастерство. Его пение не требует объяснений: оно само доказывает ценность искусства и вызывает уважение.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— образ невежества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Осёл, напротив, символизирует упрямство и уверенность без знаний. Он судит о прекрасном так, будто разбирается в нём, и этим выглядит особенно нелепо.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басне раскрывается невежество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говорит о пении уверенно, но не понимает ни музыки, ни того, что делает оценку справедливой и точной.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самоуверенность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звучит как мнение знатока, хотя за ней нет опыта. Крылов показывает, как уверенность без знаний вводит в заблуждение.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Невежда способен не только ошибиться, но и осудить чужой труд. Это делает его оценку не просто смешной, а опасной для справедливости.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нелепость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Осёл говорит, тем заметнее его невежество. Контраст между тоном и смыслом реплик создаёт сатирический эффект.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настоящего таланта в басне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Соловья не нуждается в громких словах: он слышен в самом пении. Крылов показывает, что настоящее мастерство проявляется естественно и уверенно.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не спорит и не хвастается. Его сила — в результате, а не в самопрезентации, поэтому он выглядит достойно даже рядом с грубым судией.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талант требует не поклонения, а внимательного слушателя. Басня подчёркивает: красоту и мастерство замечает тот, кто умеет их распознать.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«Осёл и Соловей»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ключевым признакам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разные качества героев работают на общий смысл басни.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связан с мастерством и пониманием, а Осёл — с самоуверенной ошибкой и ложным авторитетом.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басне и его смысл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несоответствия: Осёл рассуждает о пении так, словно он настоящий знаток, хотя ничего в нём не понимает.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использует иронию, чтобы показать разницу между громкой уверенностью и реальной компетентностью. Именно это делает сцену особенно меткой.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характеристики героев усиливают насмешку и помогают быстро понять, кто в басне видит суть, а кто лишь изображает важность.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здесь не ради шутки. Он разоблачает ложный авторитет и подводит читателя к нравственному выводу о цене знаний.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разговор о жизни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напоминает, что оценивать ответ, проект или выступление должен тот, кто действительно понимает предмет и умеет судить честно.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музыке, чтении и рисовании особенно важно отличать личное мнение от компетентной оценки. Крылов учит не путать их.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разговоре тоже бывает так, что человек говорит уверенно, но не знает темы. Басня помогает распознавать такую ошибку.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мастерству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воспитывает уважение к труду, опыту и способности видеть качество работы, а не только слышать громкие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и Осёл: сравнение образов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героев помогает сразу увидеть главную мысль басни.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ценен мастерством, Осёл — лишь уверенностью в себе. Басня показывает, что вес имеют знания и результат, а не громкие слова.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«Осёл и Соловей»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сразу строят контраст между живым талантом и самоуверенным невежеством.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речь Крылова ясной, запоминающейся и особенно выразительной для чтения вслух.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«Осёл и Соловей»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сцене встречи героев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показан на ветке в момент пения: он спокоен, естественен и сосредоточен на своём даре. Такой образ подчёркивает подлинную красоту искусства.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изображён рядом в неуклюжей позе и с важным видом. Контраст поз, размеров и выражений героев сразу делает понятным насмешливый смысл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басне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речевая оценка превращается в разоблачение невежества.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и её современное значение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встреча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слышит пение Соловья, но не понимает его ценности и сразу берётся судить о том, в чём не разбирается.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7965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авторский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громкое мнение без знаний не делает человека знатоком, а только подчёркивает его самоуверенность и ограниченность.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30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жизненный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уважать чужой труд нужно вместе с умением слушать, учиться и честно признавать, когда не хватает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 басне И. А. Крылова «Осёл и Соловей»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у героев преобладают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черты характера, а их влияние на отношение к искусству и на возможность справедливой оценки.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Соловья преобладают положительные качества, у Осла — отрицательные; именно поэтому один создаёт искусство, а другой лишь ошибается.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Осла стал нарицательным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у Крылова сразу узнаётся как человек, который уверен в себе, но не умеет разобраться в предмете разговора и легко выносит ошибочные суждения.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похоже на знакомую жизненную ситуацию, когда громкий и настойчивый голос кажется убедительным, хотя за ним не стоит ни знания, ни опыт.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запоминается благодаря короткой и точной характеристике: читатель быстро видит не просто животное, а узнаваемый тип человеческого поведения.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слово «осёл» в речи стало нарицательным обозначением упрямого и недалёкого человека, а не только названием животного.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басню запоминающейся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строит текст на резком контрасте: рядом оказываются настоящий талант и ложный судья, поэтому смысл сцены становится понятным уже с первых строк.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реплика героя коротка и точна, а насмешка звучит без лишних объяснений. Это помогает быстро увидеть характеры и запомнить их особенности.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соединяет простой сюжет с серьёзным выводом о знаниях, вкусе и уважении к труду, поэтому её легко читать, обсуждать и пересказывать в школе.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басни И. А. Крылова «Осёл и Соловей»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басни и их связь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занимают центральное место в тексте, а какие поддерживают основную мысль и сатирический эффект.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создают талант и невежество; остальные темы раскрывают его смысл и подводят читателя к моральному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проверки понимания текста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 басне действительно умеет создавать красоту, и по каким признакам читатель понимает, что именно он обладает талантом и мастерством?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авторская ирония помогает показать смешное и одновременно поучительное в сцене, где незнание пытается выглядеть как авторитет?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Осёл не может быть справедливым судьёй искусства, если он говорит уверенно, но не знает ни музыки, ни языка подлинного пения?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урок Крылова для читателя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не путать громкое мнение с настоящим знанием: талант требует понимания, а чужой труд заслуживает уважения. Именно поэтому произведение остаётся понятным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2026-05-22T23:13:46Z</dcterms:created>
  <dcterms:modified xsi:type="dcterms:W3CDTF">2026-05-22T23:13:46Z</dcterms:modified>
</cp:coreProperties>
</file>