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«Птичья школа» Б. Заходёра — весёлое стихотворение о птицах и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урок о птицах, природе и добром смехе.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Заходёр писал для детей просто и с улыбкой. В его стихах животные и птицы часто ведут себя почти как люди, а добрый юмор помогает легко запоминать строки и понимать их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Заходёр: поэт, который умел разговаривать с детьми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сравнения помогают увидеть привычных птиц по-новому. Текст становится не только забавным, но и очень внимательным к миру вокруг нас.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птицы выглядят как ученики необычной школы. У них есть свои дела, правила и важные «уроки», которые связаны с жизнью в природе.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Заходёр показывает, что у каждого живого существа есть свои умения и заботы. Даже маленькая птица занята серьёзным делом, которое нужно выполнять каждый день.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птицы — разные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птица в стихотворении заметна по-своему. Одни выглядят важными, другие — подвижными и суетливыми. Так создаётся яркий и запоминающийся образ.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Птицы-ученики: кто появляется в стихотворении
</a:t>
            </a:r>
            <a:endParaRPr lang="en-US" sz="293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птичий класс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Птичий «класс» похож на настоящую школу, только уроки проходят в природе. У каждого героя есть свой характер, и это делает чтение особенно интересным.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«школа» здесь обозначает не классную комнату, а место, где учатся жить. Птицы осваивают то, что нужно им каждый день.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школа в стихотворении называется птичьей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приходится учиться летать, искать корм, строить гнёзда и беречь птенцов. Эти дела кажутся обычными, но для птиц они очень важны.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делает природу понятнее для читателя. Оно помогает увидеть, что даже серьёзные жизненные заботы можно описать легко и с улыбкой.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Заходёр умеет превращать обычные птичьи дела в смешные школьные ситуации. От этого текст звучит живо и необычно.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в стихотворении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строится на неожиданных сравнениях. Птицы как будто становятся учениками, а их поведение напоминает забавные уроки.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смеётся над героями. Он относится к ним тепло, поэтому стихотворение вызывает улыбку, а не насмешку.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добрый смех делает образы яркими и помогает сразу запомнить их особенности.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понимает «Птичью школу»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названия к главной мысли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43683"/>
            <a:ext cx="350400" cy="311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показывают птицы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всё время заняты важными делами: ищут корм, строят гнёзда и заботятся о потомстве. Стихотворение показывает, что труд — часть их повседневной жизни.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внимательно следят за тем, что происходит вокруг. Такая осторожность помогает им вовремя заметить опасность и защитить себя и своих птенцов.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летать, добывать пищу и оберегать гнездо, птицам нужна смелость. Заходёр показывает, что даже маленький герой может быть очень решительным.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трогательно звучит тема заботы о младших. Взрослые птицы помогают птенцам, и это напоминает, как важны внимание и доброта в семье.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в стихотворении выглядят маленькими и беззащитными. Они нуждаются в тепле, пище и защите, поэтому рядом всегда есть внимательные взрослые птицы.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и забота взрослых птиц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поведение показывает, как важны помощь и забота в семье. Автор говорит об этом мягко и понятно, без назидания, но с большим теплом.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простыми словами и короткими фразами. Из-за этого его легко читать вслух, понимать и пересказывать своими словами.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рифмы, ритма и звучных глаголов. Каждая строка словно сама просится в память, поэтому её удобно учить.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Заходёр использует ясный и живой язык, который подходит младшим школьникам. Он помогает представить птиц, улыбнуться и не потерять главную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в природе то, что обычно остаётся незамеченным: повадки птиц, их заботы, движения и привычки. Так читатель становится внимательнее к живому миру.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Заходёр помогает увидеть, что наблюдать можно с интересом и улыбкой. Юмор делает чтение лёгким, а смешные образы пробуждают любознательность и желание рассматривать мир вокруг.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что к птицам и другим существам нужно относиться с уважением. У каждого есть свои важные дела, а значит, к природе стоит относиться бережно и осторожно.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учиться можно не только по учебнику. Природа тоже даёт уроки — терпения, заботы, смелости и внимательного взгляда на всё живое.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проходит путь от улыбки к наблюдению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впечатлений, которые вызывает стихотворение у ребёнка при чтении.
</a:t>
            </a:r>
            <a:endParaRPr lang="en-US" sz="2695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40877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повторяющиеся строки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быстро уловить ритм и делают стихотворение похожим на игру. Ребёнок легко подхватывает знакомые слова и увереннее читает дальше.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470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рифма и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Звучные рифмы и плавный ритм создают ощущение маленькой сценки. Текст хочется произносить вслух, потому что он звучит легко и звонко.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40625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удобная форма для запоминания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строфы удобно учить наизусть, пересказывать и читать по ролям. Каждая часть кажется отдельным весёлым эпизодом, который легко удержать в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чтения особенно интересно смотреть, как птицы двигаются, клюют корм и следят за гнездом. Даже обычный воробей или синица становятся заметнее и любопытнее.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наблюдением за птицами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Стихотворение подталкивает наблюдать за птицами рядом с домом, школой или в парке. Ребёнок начинает лучше замечать, как они заботятся о птенцах и защищают их.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После стихотворения остаётся тёплое чувство, будто побывал на смешной перемене. Хочется улыбнуться и ещё раз представить птиц в роли забавных учеников.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стихотворении чувствуется лёгкость: строки звучат быстро, живо и словно подмигивают читателю. От этого текст сразу кажется весёлым и дружелюбным.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Даже серьёзные птичьи дела поданы без строгости и скуки. Заходёр говорит о них шутливо, поэтому чтение напоминает добрую игру, а не урок с замечаниями.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06" y="1565209"/>
            <a:ext cx="328116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53914" y="3277684"/>
            <a:ext cx="338700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стихов Бориса Заходёра для детей
</a:t>
            </a:r>
            <a:endParaRPr lang="en-US" sz="2938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Заходёр умеет смешно и мягко показывать знакомые вещи. Его шутки не обижают, а помогают ребёнку с радостью читать и представлять героев.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Оживлённые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птицы у поэта ведут себя почти как люди. Благодаря этому они становятся близкими, понятными и очень выразительными для юного читателя.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построены ясно и удобно для чтения вслух. Короткие строки, рифма и ритм помогают быстро понимать смысл и запоминать текст.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 к миру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стихотворении чувствуется уважение к жизни и природе. Заходёр показывает, что мир вокруг интересен, красив и заслуживает внимательного взгляда.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обсуждать стихотворение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шаги, которые помогают лучше понять текст и поделиться впечатлениями.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7255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43358" y="3226770"/>
            <a:ext cx="264900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и образы стихотворения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обычный класс, а весёлая школа природы. Такое слово сразу настраивает на игру и помогает представить птиц как необычных учеников.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у птиц связаны не с тетрадями, а с жизнью. Они учатся выживать, заботиться о птенцах и вести себя осторожно.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птиц делает стихотворение живым и движущимся. У каждой птицы свой характер, поэтому читать о них особенно интересно.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вызывают сочувствие и нежность. Через этот образ хорошо видно, как важны защита, кормление и забота взрослых птиц.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и полёт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и полёт показывают два главных дела птиц: сохранить дом и научиться свободно двигаться в небе. Эти образы делают природу наглядной и понятной.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 это стихотворение, потому что оно похоже на весёлую игру. Знакомая тема школы соединяется с птицами, и читать становится легко и любопытно.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нравится «Птичья школа»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выглядят как настоящие персонажи с характером и занятиями. Из-за этого природа кажется ближе, а смешные сравнения делают текст особенно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весёлый урок о природе, добре и внимательности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«Птичья школа» показывает, что учиться можно у самой природы. Стихотворение учит видеть живое вокруг, радоваться смешным деталям и относиться ко всему доброжелательно и внимательно.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2026-05-24T03:56:53Z</dcterms:created>
  <dcterms:modified xsi:type="dcterms:W3CDTF">2026-05-24T03:56:53Z</dcterms:modified>
</cp:coreProperties>
</file>