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и Свен любят делать дома?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 Сабины, Свена и наши любимые дела.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любимые занятия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детям спокойно и уютно: можно отдыхать после школы, играть, читать, рисовать и помогать взрослым. На уроке мы говорим короткими немецкими фразами о знакомых делах из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3" y="2128294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013" y="2128317"/>
            <a:ext cx="1560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57826"/>
            <a:ext cx="238229" cy="19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47238"/>
            <a:ext cx="238229" cy="21175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любит делать Сабина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 спокойно читать дома. Книги помогают ей отдыхать и узнавать что-то новое. Особенно ей нравятся тихие минуты, когда никто не торопит и можно читать в своём темпе.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нравится рисовать цветными карандашами и красками. На листе появляются дом, цветы, люди и смешные фантазии. Рисование делает домашний вечер ярче и помогает выражать свои мысли без слов.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Играет с куклами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охотно играет с куклами и придумывает маленькие истории. Такая игра похожа на настоящий мир, только всё в нём чуть добрее, тише и очень аккуратное.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маме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Сабина может помочь маме простыми делами. Она приносит вещи, ставит тарелки и складывает продукты. Так она чувствует себя полезной и взрослой, хотя всё ещё остаётся ребёнком.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Складывает свои вещи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любит, когда дома порядок. Она убирает игрушки, складывает одежду и раскладывает свои вещи по местам. После этого в комнате становится удобно и приятно находиться.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любит делать Свен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дома любит строить из конструктора, играть в настольные игры и выполнять простые задания на детском компьютере. Ему нравится, когда в занятиях есть движение, интерес и маленькая задача.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Свен с удовольствием слушает музыку и мастерит поделки. За столом он может собирать детали, улыбаться и рассматривать яркие предметы вокруг — именно такая сцена хорошо подходит для изображения.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ребёнка любят проводить время дома спокойно и без спешки. После школы им приятно отдыхать, играть и выбирать дело по настроению.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Сабине, и Свену нравятся знакомые домашние занятия: книги, игры, рисунки и маленькие дела, которые делают вечер интереснее и теплее.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их жизни показывает простую мысль: дома каждый ребёнок может найти занятие, которое ему по-настоящему нравится.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 Сабины и Свена есть общего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чаще выбирает тихие занятия: чтение, рисование и аккуратные дела. Ей нравится спокойный ритм и понятный порядок вокруг.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Сабина и Свен отличаются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больше тянется к игре, конструктору и небольшим заданиям, где можно что-то собирать, придумывать и пробовать новое.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охотно помогает с домашними делами и любит, когда всё разложено по местам. Для неё важны аккуратность и порядок.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Свену ближе занятия, где есть движение, техника и немного фантазии. Один и тот же дом подходит им обоим, хотя интересы у детей разные.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 вместе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на двоих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садятся за стол и достают настольную игру. Они внимательно смотрят на карточки, считают ходы и по очереди двигают фишки. Рядом лежат книжка и игрушки, а на лицах — весёлые улыбки.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 порядком и поделками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вместе убирают игрушки и раскладывают детали по коробкам. Потом они могут рассматривать книжку или собирать простую поделку. На столе видны кубики, бумага и аккуратное место для общего дела.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умываются, причёсываются и просыпаются окончательно. Утро начинается спокойно и помогает настроиться на новый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завтрак. После этого Сабина и Свен проверяют портфель, надевают одежду и готовятся выходить.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они прощаются с родными и идут в школу. День начинается правильно и без лишней суеты.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715" y="1319025"/>
            <a:ext cx="216825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8690" y="3307599"/>
            <a:ext cx="15487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дома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Приходят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заходят домой, снимают рюкзак и немного отдыхают. Это короткая пауза нужна, чтобы переключиться с уроков на домашний день.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Перекусывают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бывает что-то вкусное: чай, бутерброд или яблоко. Такой маленький перекус помогает набраться сил перед следующими делами.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дети садятся за домашнее задание. Они стараются работать спокойно, чтобы всё сделать вовремя и без лишней спешки.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Играют или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уроки готовы, можно играть, читать или помогать по дому. Вечер становится приятным, если дела идут по порядку и с хорошим настроением.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 после школы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домашнего дня младшего школьника: от прихода домой до спокойного вечера.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Сабина и Свен любят играть после школы: они достают лото, пазлы и кубики, а иногда придумывают ролевые игры. Так вечер становится интереснее и веселее.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играют вместе, им нужно слушать друг друга, ждать своей очереди и договариваться о правилах. Игра помогает не только отдыхать, но и учиться общению.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домашняя игра особенно важна: она тренирует память, внимание и терпение. А ещё после хорошей игры в комнате обычно остаётся приятный, радостный беспорядок.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дома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творят дома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стол Сабины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раскладывает на столе цветные карандаши, краски и листы бумаги. Она рисует дом, цветы и любимых игрушек. Рядом лежат аккуратные ножницы и клей — всё готово для маленького шедевра.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Поделка Свена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делает простую поделку из бумаги и деталей конструктора. Он долго выбирает нужные элементы и внимательно соединяет их. На столе стоят яркие коробочки, а рядом уже ждёт готовая работа.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уголок для двоих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Сабины и Свена на столе всегда хватает места для фантазии. Там есть бумага, фломастеры, ножницы и несколько готовых рисунков. Такой уголок помогает детям спокойно творить и радоваться своему результату.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749" y="2126473"/>
            <a:ext cx="197775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отдыхать спокойно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читают короткие книги, сказки и комиксы. Такое занятие не шумит, не торопит и хорошо подходит для тихого отдыха после насыщенного дня.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включают спокойную музыку и просто слушают её. Это помогает расслабиться, посидеть без спешки и немного передохнуть перед следующими домашними делами.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 дома настраивают на вечер. Можно посмотреть картинки, почитать вслух или посидеть рядом с родными, когда в комнате уже становится тихо и уютно.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помогают семье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могут быстро собрать игрушки после игры. Это простое дело делает комнату аккуратной и показывает, что порядок начинается с маленьких шагов.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Наводят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помогают вытирать пыль или складывать вещи на место. Такие поручения понятны младшим школьникам и учат замечать, что дому тоже нужен уход.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и Сабина могут поливать цветы и смотреть, чтобы им хватало воды. Это несложное дело делает комнату живой и очень домашней.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Накрывают на стол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ужином дети помогают поставить тарелки, чашки и салфетки. Так они чувствуют себя настоящими помощниками и видят, что семья работает вместе.
</a:t>
            </a:r>
            <a:endParaRPr lang="en-US" sz="11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дома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Лампа, книга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комнате загорается тёплая лампа, и день становится мягче и тише. Сабина берёт книгу, а Свен устраивается рядом и слушает музыку. После этого дети спокойно готовятся ко сну.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прошедшем дне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ужином семья рассказывает, что было интересного сегодня. Сабина делится новостями из школы, а Свен вспоминает свою игру и новую поделку. Такие разговоры делают вечер тёплым и уютным.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смотрят короткий мультфильм, а потом убирают вещи и чистят зубы. В комнате тихо, свет мягкий, и вечер медленно превращается в спокойную ночь.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57803"/>
            <a:ext cx="238229" cy="1905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413" y="2128317"/>
            <a:ext cx="1872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47238"/>
            <a:ext cx="238229" cy="2117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что нравится нам?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нравится собирать конструктор, кому-то — играть в настольную игру или прятки дома. Любимая игра делает обычный вечер весёлым и совсем не скучным.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любят рисовать животных, дома и смешные картинки. Краски, карандаши и фломастеры помогают показать настроение, а результат потом можно гордо повесить на стену.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 удовольствием строит башни из кубиков или целые города из деталей. Такое занятие развивает фантазию и терпение, а ещё приносит много радости.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дети, которые любят листать книги, рассматривать картинки и узнавать новые слова. Чтение дома помогает спокойно отдохнуть и открыть для себя интересную историю.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с родителями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особенно радуются, когда дома можно помочь взрослым на кухне. Перемешать тесто или украсить печенье — это и вкусно, и очень весело.
</a:t>
            </a:r>
            <a:endParaRPr lang="en-US" sz="9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рассказать о своих делах дома, можно использовать короткие фразы: Ich spiele gern zu Hause. Ich lese gern. Они звучат просто и понятно для 2 класса.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полезны предложения о помощи и любимых занятиях: Ich helfe meiner Mutter. Ich male gern. Так легко сказать, что ты делаешь дома с удовольствием.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выучить несколько таких моделей, можно быстро рассказать о себе: что любишь, чем занимаешься и как проводишь время дома. Это уже маленький разговор по-немецки!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 доме на немецком языке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Сабина, Свен и 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любимых домашних занятий героев и личного выбора каждого ребёнка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один домашний день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 начинается с умывания, завтрака и сборов в школу. На столе стоят чашки, рядом лежит портфель, а у окна уже ждут первые солнечные лучи. Всё выглядит спокойно и привычно.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и немного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дети приходят домой, снимают рюкзак и садятся отдыхать. Потом на столе появляются книга, тетрадь, игрушки или рисунки. Так в одном дне спокойно помещаются и учёба, и игра.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подходит к концу, в комнате загорается лампа и становится особенно тихо. На столе можно увидеть цветы, карандаши и листы с рисунками. Дом будто говорит: пора отдыхать.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показывают, что дома можно читать, играть, рисовать, помогать и отдыхать. У каждого ребёнка свои любимые занятия, и именно они делают домашний день тёплым и радостным.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место любимых дел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2026-05-25T00:19:20Z</dcterms:created>
  <dcterms:modified xsi:type="dcterms:W3CDTF">2026-05-25T00:19:20Z</dcterms:modified>
</cp:coreProperties>
</file>