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Эринные гласные и правильное написание слов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звук, смотрим на губы, пишем без ошибок.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слышать гласные внимательно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может изменить слово, а иногда и его смысл. Если научиться различать округлённые гласные, легче писать диктанты, списывать аккуратно и увереннее читать знакомые слова.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30275"/>
            <a:ext cx="257400" cy="228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эринные гласные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 помогают услышать звук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произношении этих гласных губы округляются или слегка выдвигаются вперёд. Это движение подсказывает, какой звук звучит в слове, и помогает не перепутать похожие буквы.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буквы 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о, ө, у, ү. Они похожи на слух, поэтому важно прислушиваться внимательно. В словах они встречаются часто и требуют точной записи.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сравниваем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произнести медленно, разница между звуками становится заметнее. Ребёнок слышит, где нужен один вариант, а где другой, и выбирает правильную букву увереннее.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гласные встречаются в коротких словах, которые дети уже знают: дом, кот, куст, тюльпан, луг, лёд. На них удобно тренировать слух и письмо.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О и Ө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слышится 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 обозначает более твёрдый и широкий гласный звук. Он звучит ясно и заметно, особенно если слово произнести медленно и чётко, по слогам.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слышится Ө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ө передаёт более мягкий и узкий по звучанию гласный. Разницу легче услышать в парах слов и увидеть по движению губ при произношении.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У и Ү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у обозначает гласный, который звучит глубже и сильнее округляет губы. В словах улак и утка этот звук хорошо слышен, если произнести их медленно и внимательно.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ү передаёт более мягкий и высокий по звучанию гласный. В словах үкү, гүл и күз он помогает точно передать звучание слова и не перепутать запись.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торопиться, у и ү легко смешать. Поэтому полезно не только слушать, но и повторять слово вслух. Тогда правильная буква быстрее находится сама.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услышать нужную букву в слове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Скажи слово медленно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Произнеси слово не спеша, чтобы услышать каждый гласный и заметить, где губы округляются.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Раздели слово на слоги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делают слово короче для слуха. Так легче выделить нужный звук и не пропустить ошибку.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 и запиши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букву о, ө, у или ү, а потом ещё раз проверь слово по образцу или по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правильного письма слова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действовать спокойно и не терять нужную гласную при записи.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Көл и кол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звучат очень похоже, но одна буква меняет их написание. Если рядом показать правильный и ошибочный вариант, ребёнок сразу заметит, какая гласная нужна в слове и почему важно прислушиваться к середине.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Гүл и гул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гүл и гул разница спрятана в одной букве. На картинке удобно показать цветок рядом с ошибочной записью, чтобы сразу стало видно: слово с другим звуком уже выглядит и читается иначе.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Күн и кун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күн легко перепутать, если писать на слух слишком быстро. Когда рядом стоит правильная форма и неверный вариант, ученик замечает, как одна буква меняет точность слова и делает запись нечёткой.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слог помогает писать без ошибок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делится на слоги, оно становится короче и понятнее для слуха. Ребёнку легче услышать каждый гласный и заметить, какая буква нужна именно в этом месте.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Слоговое произношение особенно помогает в словах с одинаковыми согласными, но разными гласными. Тогда слух не спешит, а спокойно проверяет каждый звук по очереди.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и писать по слогам, слух, речь и рука работают вместе. Это очень полезно на диктанте: слово звучит чётче, а ошибка быстрее замечается.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6813" y="1302370"/>
            <a:ext cx="215700" cy="172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6813" y="2930725"/>
            <a:ext cx="215700" cy="215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43588" y="1280800"/>
            <a:ext cx="215700" cy="215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тренировки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567325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 и проверяй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жол, көл и көз удобно списывать в тетрадь. В них хорошо видно, какая буква отвечает за правильное звучание, поэтому проверка становится простой и понятной.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524099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произносится вслух, легче услышать нужную гласную. Короткие слова күн, гүл и күз помогают тренировать слух без спешки и лишнего волнения.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567325" y="2927725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Связывай со 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орун, өрүк, урук и үкөк удобно запоминать вместе с картинкой предмета. Тогда слово и образ соединяются в памяти, а нужная буква вспоминается быстрее.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524099" y="2927725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Повторяй для уверенности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ребёнок встречает такие слова, тем спокойнее пишет их в тетради. Повторение помогает закрепить правильный образ слова и уменьшает число случайных ошибок.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480874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похожие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показывают разницу очень наглядно. Сравнивай окуратно, где нужна одна буква, а где другая, и запоминай правильный вариант через внимание к звучанию.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ошибке в букве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неверная гласная может изменить слово так, что оно станет чужим на слух и на письме. В тетради это сразу видно, если сравнить правильный и ошибочный вариант рядом.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 көл и кол, гүл и гул, күн и кун показывает, как быстро теряется точность. Поэтому важно замечать сомнительную букву до того, как работа будет сдана.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упражнения на уроке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выбирают нужную букву из двух вариантов. Такое задание помогает быстро услышать разницу и не путать похожие слова при чтении и письме.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слова вставляют пропущенную гласную. Ребёнок смотрит на слово, произносит его медленно и проверяет, какая буква лучше подходит по звучанию.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читать слова по картинке. Изображение подсказывает смысл, а слух помогает найти правильную гласную и запомнить слово без лишнего напряжения.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полезно выполнять короткие слуховые задания: услышать слово, назвать гласную и записать его. Такой тренажёр развивает внимание, память и привычку проверять 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перед записью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найти нужную эринную гласную и избежать ошибки в диктанте или при списывании.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для запоминания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очень внимательно слушать слово. Именно гласный звук подсказывает, какую букву выбрать, особенно если слово короткое и звучит похоже на другое.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смотреть на движение губ. Если губы округляются, это помогает отличить нужный звук и не перепутать его с похожим вариантом.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— делить слово на слоги. Так каждый гласный слышится отдельно, а ошибкоопасное место становится заметнее даже при быстром чтении.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слово обязательно проверяют ещё раз по образцу. Повторная проверка помогает заметить пропущенную или лишнюю букву до того, как тетрадь будет закрыта.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через картинки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связать слово с предметом, а не только с буквами. Когда ребёнок видит солнце, цветок, озеро или абрикос, нужная гласная вспоминается быстрее.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младшим школьникам: глаз видит изображение, ухо слышит слово, а память удерживает правильный образ. Получается маленькая подсказка, которая почти не ошибается.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при диктанте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писать, полезно тихо проговорить слово про себя. Это помогает не спешить и не потерять нужную гласную в середине слова.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предложения стоит быстро перечитать написанное. Такая привычка помогает заметить ошибку сразу, пока её ещё легко исправить без лишних исправлений.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записи лучше держать ровную строку и писать аккуратные буквы. Чистая тетрадь облегчает проверку, а учителю сразу видно, что ученик старается и думает.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слов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 — көл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звучат близко, но одна буква меняет их вид. Сравнение помогает увидеть, что правильный вариант должен точно совпадать со звучанием всего слова.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Кун — күн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слушает слово внимательно, он быстрее замечает нужную гласную. Такая пара тренирует слух и учит не торопиться при письме.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 — гүл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похожих слов показывает, как одна буква влияет на смысл. Если выбрать неверный вариант, слово сразу становится неправильным и выглядит чужим.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 — үк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пары удобны для тренировки, потому что в них легко проверить себя. Ребёнок учится сверять слух, зрение и написание одновременно.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образы для запоминания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281250"/>
            <a:ext cx="43131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губ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Эринные гласные можно представить как друзей губ. Когда губы округляются, звук становится заметнее, а правило запоминается почти как маленький секрет для внимательных учеников.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1002" y="1298460"/>
            <a:ext cx="4313100" cy="11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вспомнить звук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смешные лица на картинке делают тему живой и понятной. Ребёнку легче вспомнить нужную букву, если вместе со звуком он видит яркий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840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умение пригодится каждый день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5250" y="1607775"/>
            <a:ext cx="26649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слышать гласную помогает читать задания без путаницы и писать ответы точнее.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92220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списывании ребёнок меньше пропускает буквы и аккуратнее записывает слова в строке.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9150" y="160777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быстро ответить, правильное произношение подсказывает верное написание.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9610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записки и сообщения становятся понятнее, потому что слово написано без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 звук — пишем точно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Эринные гласные о, ө, у, ү помогают различать слова и писать их без путаницы. Если слушать, делить на слоги и сверять образец, ошибка не успеет спрятаться.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2026-05-21T12:04:41Z</dcterms:created>
  <dcterms:modified xsi:type="dcterms:W3CDTF">2026-05-21T12:04:41Z</dcterms:modified>
</cp:coreProperties>
</file>