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Евразии: большой материк с разными чудесами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Путешествуем по Евразии и читаем карту, как книгу приключений.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помогает увидеть горы, равнины, реки и моря. По цветам можно понять, где местность ниже или выше. А Евразия — это Европа и Азия вместе, огромный материк с множеством природных чудес.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показывает землю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Евразия на карте мира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занимает огромную площадь в северном полушарии. Поэтому на карте она сразу бросается в глаза: материк очень широкий и тянется далеко на восток и запад.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Омывают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запада Евразию окружает Атлантический океан, с севера — Северный Ледовитый, с востока — Тихий, а с юга — Индийский. Вода вокруг материка влияет на его природу.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длинные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своих размеров Евразия соединяет холодные и тёплые области. На одном материке соседствуют снег, леса, степи и жаркие пустыни — вот это соседство!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материк, тем больше на нём природных различий. Поэтому в Евразии встречаются и влажные берега, и сухие внутренние районы, и высокие горные страны.
</a:t>
            </a:r>
            <a:endParaRPr lang="en-US" sz="12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Евразии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горы выглядят как длинные поднятые полосы. В Евразии особенно заметны Гималаи, Альпы, Кавказ, Урал и Тянь-Шань. Они тянутся цепями, словно огромные каменные волны.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Гималаи-рекордсмены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— самые высокие горы мира. Здесь находится Джомолунгма, высочайшая вершина Земли. Её высота составляет 8848,86 метра. Это очень-очень высоко, почти до облаков!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физической карте горы обычно показаны тёмными оттенками. Чем выше местность, тем заметнее цвет становится коричневым. Так легко увидеть, где земля поднята вверх.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могут быть настоящими преградами для ветров и облаков. Поэтому по одну сторону хребта бывает влажнее, а по другую — суше. Природа рядом с горами сильно меняется.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горных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горные районы расположены в разных частях материка. Это помогает увидеть, что горы не стоят в одном месте, а образуют большие горные пояса и отдельные хребты.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— большие ровные пространства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Евразии занимают равнины. Они тянутся на огромные расстояния и на карте выглядят как широкие светлые области с небольшой высотой.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равнин — Восточно-Европейская, Западно-Сибирская и Великая Китайская. Эти территории очень большие, поэтому на карте их удобно искать по широким светлым пятнам.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места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легче строить дома, дороги и школы. Здесь проще прокладывать пути, выращивать растения и вести хозяйство. Не зря люди любят селиться именно тут.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 — это почти ровная местность без резких подъемов и спусков. Если посмотреть на карту, она словно большая гладкая простыня земли, только очень-очень большая.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и нагорья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и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и нагорья — это высокие участки земли, но сверху они довольно ровные. На карте они отличаются от гор тем, что не образуют острых вершин.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Среднесибирское плоскогорье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таких мест — Среднесибирское плоскогорье. Это огромная возвышенная территория, которая занимает большую площадь и заметна на карте как высокий участок суши.
</a:t>
            </a:r>
            <a:endParaRPr lang="en-US" sz="1308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Тибетское нагорье часто называют «крышей мира». И правда, это очень высокое место на Земле. Оно похоже на огромный стол, поднятый вверх.
</a:t>
            </a:r>
            <a:endParaRPr lang="en-US" sz="1369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Деканское плоскогорье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находится Деканское плоскогорье. Оно тоже высокое и довольно ровное. Такие территории помогают увидеть, что высокая земля бывает не только горной, но и плоской.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горы меняют погоду и природу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горы влияют на движение воздуха, осадки и природные зоны.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Евразии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водные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реки выглядят как длинные синие линии. Среди самых известных — Волга, Обь, Енисей, Лена, Янцзы, Хуанхэ, Инд и Ганг. Они пересекают большие части материка.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людям воду, помогают поливать поля и поддерживают жизнь растений и животных. Без рек многим городам было бы гораздо труднее жить и развиваться.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в путешествиях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перевозят грузы и путешествуют на судах. Конечно, не везде это удобно, но на многих участках реки помогают людям добираться из одного места в другое.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Янцзы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длинная река Евразии — Янцзы. Её длина около 6300 километров. Это очень длинный путь для воды: почти как бесконечная синева на карте.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большие водоёмы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мира. Его глубина достигает 1642 метров. Это удивительное место хранит очень много воды и известно по всей планете.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называют морем, хотя это самое большое озеро Земли. Оно очень велико и заметно на карте как огромное водное пространство между сушей.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Ладожское озеро — одно из крупнейших в Европе. Его воды важны для природы и людей. Большие озёра часто становятся важными частями жизни целых районов.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Балхаш и Арал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Евразии есть и другие известные водоёмы, например Балхаш и Арал. Они помогают увидеть, что вода на материке бывает разной: пресной, солёной и очень большой.
</a:t>
            </a:r>
            <a:endParaRPr lang="en-US" sz="12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острова и полуострова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113002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Евразии очень неровные и изрезанные. Поэтому здесь много морей, заливов, островов и полуостровов. На карте такие места выглядят особенно интересными и «рваным» краем суши.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413125" y="1873055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полуострова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больших полуостровов Евразии — Скандинавский, Аравийский и Индостан. Они далеко выдаются в океаны и моря, словно большие пальцы материка.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413125" y="2616081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островам относятся Британские острова, Сахалин, Японские острова и Индонезийские острова. Они помогают понять, как сильно материк связан с водой.
</a:t>
            </a:r>
            <a:endParaRPr lang="en-US" sz="1132" dirty="0"/>
          </a:p>
        </p:txBody>
      </p:sp>
      <p:sp>
        <p:nvSpPr>
          <p:cNvPr id="14" name="Text 5"/>
          <p:cNvSpPr txBox="1"/>
          <p:nvPr/>
        </p:nvSpPr>
        <p:spPr>
          <a:xfrm>
            <a:off x="413125" y="3359096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берега помогают рыболовству, морским путешествиям и торговле. Недаром рядом с водой часто возникают порты, а потом и большие города.
</a:t>
            </a:r>
            <a:endParaRPr lang="en-US" sz="1132" dirty="0"/>
          </a:p>
        </p:txBody>
      </p:sp>
      <p:sp>
        <p:nvSpPr>
          <p:cNvPr id="15" name="Text 6"/>
          <p:cNvSpPr txBox="1"/>
          <p:nvPr/>
        </p:nvSpPr>
        <p:spPr>
          <a:xfrm>
            <a:off x="413125" y="4102099"/>
            <a:ext cx="39858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карту, видно: вода вокруг материка не просто окружает сушу, а делает жизнь людей удобнее и разнообразнее. Моря — настоящие морские дороги.
</a:t>
            </a:r>
            <a:endParaRPr lang="en-US" sz="11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Евразии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сухой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Евразии дождей бывает мало, поэтому почва быстро высыхает, а воздух кажется почти без капелек воды. Такие условия встречаются в Гоби, Такла-Макане, Аравийской пустыне и Каракумах.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день, прохладная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песок и камни сильно нагреваются, а ночью тепло быстро уходит. Из-за этого в пустыне может быть очень жарко, а после заката — заметно прохладнее, почти как в сказке про перепады.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Животные-выживальщики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Верблюды, ящерицы и скорпионы умеют долго обходиться без воды и прятаться от палящего солнца. Их тела и повадки помогают им жить там, где другим животным было бы слишком трудно.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пустынь растут медленно, но терпеливо держатся за жизнь. Они сохраняют влагу в листьях и корнях, поэтому могут пережить долгие засушливые дни без настоящего дождя.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 Евразии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самом севере Евразии раскинулась тундра. Здесь мало деревьев, дуют холодные ветры и коротким летом успевают вырасти только мхи, лишайники и низкие кустарники.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тундры появляется лесотундра. Это переходная полоса, где редкие деревья встречаются с открытыми холодными просторами, а природа постепенно становится мягче и разнообразнее.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северных районах земля остаётся мёрзлой почти круглый год. Это называется вечной мерзлотой, и строить дома или дороги здесь гораздо сложнее, чем в тёплых местах.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на севере очень длинная, а лето короткое и прохладное. Поэтому на карте эти территории часто выглядят особенно холодными и строгими, будто природа надела зимнюю шапку.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Евразии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льда до жары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тянется так далеко, что на ней встречаются почти все климатические пояса Земли. На одном конце материка лежит снег, а на другом можно увидеть жаркие пустыни и влажные тропики. Это словно огромная природная лестница.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 и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части материка климат мягче, поэтому здесь растут леса и широкие степи. Чуть дальше можно встретить сухие районы, где трав мало, а ветер свободно гоняет песок. Каждая зона выглядит по-своему.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своей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местах живут белые медведи и лоси, в лесах — тигры и другие звери, а в жарких районах — верблюды и слоны. Климат помогает понять, почему у каждого животного есть свой дом.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физическую карту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находить объекты и понимать условные знаки физической карты.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льды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лежат арктические пустыни. Здесь очень холодно, почти нет растений, а жизнь возможна только для самых выносливых существ.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лесам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появляются тундра и тайга. Погода становится чуть мягче, но холод всё ещё остаётся главным хозяином этих мест.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леса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материка идут смешанные и широколиственные леса, а затем степи. Здесь больше тепла, света и удобных мест для жизни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встречаются пустыни и влажные южные районы. Природа меняется снова, потому что климат на материке постепенно становится и суше, и теплее.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Евразия такая разная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рядом — воздух влажнее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океанов чаще идут дожди, а воздух кажется мягче и влажнее. Поэтому прибрежные области Евразии нередко покрыты лесами и зелёными лугами. Океан будто делится своей водой с землёй.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материка — суше и резче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океана, тем меньше влаги приносит ветер. Внутри Евразии чаще встречаются сухие степи и пустыни, где осадков мало. Здесь погода умеет удивлять резкими переменами.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помогает природе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дают место городам, полям и дорогам, а горы создают холодные вершины, узкие долины и разные природные пояса. Поэтому на одной карте легко увидеть снег, лес, степь и песок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 в Евразии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ровной местности проще строить дома, дороги и школы. Поэтому большие города часто появляются на равнинах, где можно быстро передвигаться и расширять поселения.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рек люди получают воду для питья и хозяйства. Речные берега удобны для поселений, потому что рядом легче выращивать растения и перевозить товары.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помогают торговле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морей и океанов строят порты, а это облегчает морские путешествия и торговлю. Береговые города часто растут быстрее, чем поселения далеко от воды.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пустынях теснее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и пустынях жить труднее: мешают высота, холод, жара и нехватка воды. Поэтому населённых пунктов там меньше, чем на равнинах и у рек.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рекорд легко найти на физической карте Евразии: Гималаи выделяются среди всех гор, потому что поднимаются выше остальных хребтов.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8848,86 м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высота Джомолунгмы, самой высокой вершины Земли.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всего запомнить на карте Евразии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север материка: там тундра, снег и суровый климат. Эта часть карты обычно выглядит самой холодной и помогает сразу понять общий характер Евразии.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середина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 в центр материка. Здесь тянутся огромные равнины, на которых удобно жить людям, строить дороги и выращивать растения.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юг и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отыщи большие горы на юге и востоке. Гималаи, Кавказ и другие хребты сразу выделяются на карте как высокие поднятые участки.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найди большие реки, моря и озёра. Они помогают запомнить карту лучше, потому что вода на ней выглядит как длинные синие линии и пятна.
</a:t>
            </a:r>
            <a:endParaRPr lang="en-US" sz="12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на физической карте — как большая загадка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показывает, как в одном материке уживаются снег, горы, равнины, реки, пустыни и моря. Чем внимательнее смотришь, тем интереснее становится это природное путешествие.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2026-05-25T21:31:06Z</dcterms:created>
  <dcterms:modified xsi:type="dcterms:W3CDTF">2026-05-25T21:31:06Z</dcterms:modified>
</cp:coreProperties>
</file>