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классика показывает, как внутренний мир управляет судьбой человека.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души в произведениях русской литературы XIX века
</a:t>
            </a:r>
            <a:endParaRPr lang="en-US" sz="298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писатели XIX века так часто обращались к душе человека
</a:t>
            </a:r>
            <a:endParaRPr lang="en-US" sz="234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1812 года литература всё чаще говорила не только о событиях, но и о переживаниях. Писателей интересовали честь, долг, вера и свобода, потому что именно они определяли выбор героя.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выражение «жизнь души»
</a:t>
            </a:r>
            <a:endParaRPr lang="en-US" sz="2771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мир чувств, мыслей, сомнений и надежд, который не всегда заметен другим, но влияет на каждое решение человека и его отношение к людям.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классике душа раскрывается через письмо, внутренний монолог, сон, исповедь, разговоры и даже через молчание героя, когда слова уже не помогают.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писатели показывают, что внешне спокойный поступок рождается из сильной внутренней борьбы, скрытой от окружающих и понятной только внимательному читателю.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Пушкин: честь, любовь и внутренний выбор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«Евгении Онегине» письма Татьяны и Онегина, сцена объяснения и позднее раскаяние раскрывают их душевную жизнь точнее любых длинных описаний.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сохраняет верность себе и нравственное достоинство, а Онегин понимает свою ошибку слишком поздно. Её письмо становится символом искренности и духовной силы.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в «Герое нашего времени» постоянно наблюдает за собой и словно оценивает собственные поступки со стороны, не давая себе поблажек.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внутренний мир наполнен скукой, гордостью и разочарованием: он многое понимает, но не находит в себе сил изменить жизнь.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 героя, который ясно видит свои слабости, однако не умеет преодолеть их и потому остаётся одиноким.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помогает понять: ум и самоанализ не всегда ведут к счастью, если человеку не хватает душевной опоры и цели.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Лермонтов: одинокая и мятежная душа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внутреннего мира в русской литературе XIX века
</a:t>
            </a:r>
            <a:endParaRPr lang="en-US" sz="1983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авторов одни и те же темы звучат по-разному, но всегда связаны с выбором героя.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писатели выделяют совесть и нравственный выбор: именно они сильнее всего влияют на судьбу персонажа.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Пушкина, Толстого и Достоевского; данные качественные, не статистические.
</a:t>
            </a:r>
            <a:endParaRPr lang="en-US" sz="109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Гоголь: душа и нравственная болезнь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«Шинели» образ Акакия Акакиевича заставляет увидеть, как беззащитен человек, если окружающие не замечают в нём личность и относятся к нему равнодушно.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«Мёртвых душах» духовная пустота помещиков и чиновников проявляется в погоне за выгодой, чинами и мелочами вместо настоящих человеческих чувств.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душа проверяется состраданием: важнее всего способность увидеть в другом не смешную фигуру, а живого человека, достойного уважения.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писатели раскрывают душевный мир героев
</a:t>
            </a:r>
            <a:endParaRPr lang="en-US" sz="2417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 каждого автора есть свой способ показать внутреннюю жизнь человека.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изображения различаются, но цель одна: показать, как рождается мысль, чувство и нравственный выбор.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произведений русской литературы XIX века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Тургенев: тонкость чувств и нравственная чистота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Тургенева душевная жизнь героев тихая на вид, но очень напряжённая внутри: человек много чувствует, сомневается и боится ошибиться.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«Асе» и «Отцах и детях» особенно заметны любовь, робость, разрыв между чувством и рассудком, а также трудность вовремя сказать главное.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ценит способность к состраданию, самоограничению и честному взгляду на себя, даже если понимание приходит слишком поздно.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от чувства к поступку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внутреннее переживание постепенно приводит героя к решению и его последствиям.
</a:t>
            </a:r>
            <a:endParaRPr lang="en-US" sz="130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 человека не как готовый характер, а как живой поток мыслей и чувств, где одно переживание незаметно переходит в другое и меняет поступок.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«Войне и мире» Пьер Безухов и князь Андрей проходят через ошибки, разочарование, надежду и поиск смысла, постепенно приходя к более глубокому пониманию себя.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моменты внутренней проверки: встреча с правдой, воспоминание о прошлом, голос совести и способность увидеть собственные заблуждения без оправданий.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у Толстого духовное движение героя так же значимо, как события войны и мира: судьбу определяет не случай, а внутренняя перемена.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Толстой: «диалектика души»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Татьяны: смелость искренности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пишет не ради красивого жеста, а потому что не может скрыть чувство. В её письме слышны доверие, робость и внутренняя честность, а потому этот лист бумаги становится настоящим портретом души героини.
</a:t>
            </a:r>
            <a:endParaRPr lang="en-US" sz="120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Татьяны: тревожный знак судьбы
</a:t>
            </a:r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смешиваются страх, предчувствие и скрытое знание о человеке. Читатель видит не просто фантазию героини, а её тонкую интуицию, которая предупреждает о возможной ошибке и помогает понять её внутренний мир.
</a:t>
            </a:r>
            <a:endParaRPr lang="en-US" sz="1217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Шинель и взгляд: вещи как отражение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и Достоевского предметы тоже говорят о герое: шинель Башмачкина подчёркивает его уязвимость, а взгляд Раскольникова выдаёт напряжение, страх и борьбу совести. Такая деталь заменяет длинное объяснение.
</a:t>
            </a:r>
            <a:endParaRPr lang="en-US" sz="1213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говорят о душе сильнее слов
</a:t>
            </a:r>
            <a:endParaRPr lang="en-US" sz="232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чаще всего звучат в произведениях
</a:t>
            </a:r>
            <a:endParaRPr lang="en-US" sz="2531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сравниваются три главных эмоциональных мотива, связанных с внутренним миром героев разных писателей.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и любовь встречаются особенно часто, потому что именно они ведут героя к выбору, ошибке или перемене.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Пушкина, Лермонтова, Толстого и Достоевского, 2025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48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Достоевский: борьба добра и зла в человеке
</a:t>
            </a:r>
            <a:endParaRPr lang="en-US" sz="2947" dirty="0"/>
          </a:p>
        </p:txBody>
      </p:sp>
      <p:sp>
        <p:nvSpPr>
          <p:cNvPr id="9" name="Text 2"/>
          <p:cNvSpPr txBox="1"/>
          <p:nvPr/>
        </p:nvSpPr>
        <p:spPr>
          <a:xfrm>
            <a:off x="9144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преступления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Раскольников выстраивает свою теорию и пытается оправдать жестокий поступок рассуждениями о силе и праве. В этот момент в нём уже начинается внутренний раскол.
</a:t>
            </a:r>
            <a:endParaRPr lang="en-US" sz="1439" dirty="0"/>
          </a:p>
        </p:txBody>
      </p:sp>
      <p:sp>
        <p:nvSpPr>
          <p:cNvPr id="10" name="Text 3"/>
          <p:cNvSpPr txBox="1"/>
          <p:nvPr/>
        </p:nvSpPr>
        <p:spPr>
          <a:xfrm>
            <a:off x="28432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убийства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преступления страх, отвращение к себе и напряжение усиливаются. Герой понимает, что не стал свободнее, а лишь глубже запутался в собственной душе.
</a:t>
            </a:r>
            <a:endParaRPr lang="en-US" sz="1439" dirty="0"/>
          </a:p>
        </p:txBody>
      </p:sp>
      <p:sp>
        <p:nvSpPr>
          <p:cNvPr id="11" name="Text 4"/>
          <p:cNvSpPr txBox="1"/>
          <p:nvPr/>
        </p:nvSpPr>
        <p:spPr>
          <a:xfrm>
            <a:off x="47720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совестью
</a:t>
            </a:r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Встречи, разговоры и воспоминания заставляют Раскольникова снова и снова возвращаться к содеянному. Сострадание к другим людям начинает разрушать его гордость.
</a:t>
            </a:r>
            <a:endParaRPr lang="en-US" sz="1336" dirty="0"/>
          </a:p>
        </p:txBody>
      </p:sp>
      <p:sp>
        <p:nvSpPr>
          <p:cNvPr id="12" name="Text 5"/>
          <p:cNvSpPr txBox="1"/>
          <p:nvPr/>
        </p:nvSpPr>
        <p:spPr>
          <a:xfrm>
            <a:off x="6734213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и надежда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преступления открывает путь к нравственному пробуждению. Для Достоевского это не конец, а начало трудного внутреннего очищения.
</a:t>
            </a:r>
            <a:endParaRPr lang="en-US" sz="143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328" y="1038300"/>
            <a:ext cx="8435195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какое внутреннее испытание проходит каждый герой и к какому результату оно приводит.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героя свой путь, но итог зависит от того, услышал ли он голос совести и сумел ли измениться.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Пушкина, Лермонтова, Тургенева, Толстого, Достоевского и Гоголя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русской классики и их душевные испытания
</a:t>
            </a:r>
            <a:endParaRPr lang="en-US" sz="231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Чехов: тихая драма внутренней жизни
</a:t>
            </a:r>
            <a:endParaRPr lang="en-US" sz="2854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важнейшие переживания часто скрыты за обычным разговором. Герой может говорить спокойно, но в паузах, коротких фразах и бытовых деталях читаются усталость, одиночество и духовная пустота.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«Ионыч» и «Человек в футляре» особенно заметно, как привычка к удобству или страх жизни постепенно беднят душу. Чехов не поучает напрямую, а заставляет читателя самому увидеть потерю живого чувства.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«Даме с собачкой» внутреннее движение героя начинается почти незаметно: случайная встреча приводит к размышлению о себе и своей жизни. Так будничное событие становится моментом нравственного пробуждения.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внешнего события к внутреннему открытию
</a:t>
            </a:r>
            <a:endParaRPr lang="en-US" sz="2792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русской литературе событие превращается во внутренний перелом героя.
</a:t>
            </a:r>
            <a:endParaRPr lang="en-US" sz="143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XIX века считают важнейшим не внешнюю успешность героя, а его способность слышать совесть, сочувствовать другим и отвечать за собственные решения.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мир раскрывается через переживания, сомнения, ошибки и перемены. Герой становится интересен тогда, когда читатель видит его борьбу с собой, а не только его поступки.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любовь, долг, вера и раскаяние связаны между собой. Одно чувство ведёт к другому, и именно это движение делает образ живым и убедительным.
</a:t>
            </a:r>
            <a:endParaRPr lang="en-US" sz="1517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душа в русской классике — не просто тема, а главная мера человеческой ценности. По ней автор оценивает и героя, и его жизненный выбор.
</a:t>
            </a:r>
            <a:endParaRPr lang="en-US" sz="1591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изображения души в русской литературе XIX века
</a:t>
            </a:r>
            <a:endParaRPr lang="en-US" sz="207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авторы глубже всего раскрывают душу героя
</a:t>
            </a:r>
            <a:endParaRPr lang="en-US" sz="2473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сравнивает не известность писателей, а силу и разнообразие их психологического изображения.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и Достоевский особенно подробно показывают внутреннюю борьбу, а Пушкин, Лермонтов, Тургенев и Чехов делают это тонко и по-разному.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произведений русской литературы XIX века, 2025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14850" y="818700"/>
            <a:ext cx="4068600" cy="3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Душа человека — главный герой русской классики
</a:t>
            </a:r>
            <a:pPr algn="l" indent="0" marL="0">
              <a:lnSpc>
                <a:spcPct val="100000"/>
              </a:lnSpc>
              <a:buNone/>
            </a:pPr>
            <a:r>
              <a:rPr lang="en-US" sz="2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 века учит видеть в человеке не только поступки, но и скрытую борьбу чувств, мыслей и совести. Именно поэтому её герои остаются близкими и сегодня.
</a:t>
            </a:r>
            <a:endParaRPr lang="en-US" sz="424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2026-05-23T04:00:55Z</dcterms:created>
  <dcterms:modified xsi:type="dcterms:W3CDTF">2026-05-23T04:00:55Z</dcterms:modified>
</cp:coreProperties>
</file>