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предложение: признаки и знаки препинания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смысл без союзов становится понятным через интонацию и пунктуацию.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 в системе синтаксиса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конструкции дополняют сложносочинённые и сложноподчинённые предложения, помогая точно и выразительно передавать смысл без союзов.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синтаксические признаки бессоюзного сложного предложения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связаны не союзами, а отношениями последовательности, причины, пояснения, противопоставления, условия или сопоставления, которые определяются по контексту.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услышать границы частей и уточнить характер связи; бессоюзное сложное предложение может включать две и более предикативные части.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такой конструкции имеет собственную грамматическую основу и по строению близка к простому предложению, оставаясь самостоятельной по смыслу.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бессоюзного сложного предложения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— один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конструкция состоит из двух предикативных частей, связанных смыслом, но не союзом. Первая часть обычно сообщает факт, вторая поясняет, уточняет или завершает мысль.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определить, где заканчивается каждая часть и как они соотносятся по смыслу. От этого зависит выбор знака препинания и точность понимания всего предложения.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158" y="2202215"/>
            <a:ext cx="334425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8158" y="2868207"/>
            <a:ext cx="334425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58158" y="3534182"/>
            <a:ext cx="334425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58158" y="4200160"/>
            <a:ext cx="334425" cy="3822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между частями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последовательность или одновременность действий: одна часть сообщает о событии, другая показывает, что происходит следом или одновременно.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Причинно-следственные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событие и его результат. Первая часть называет условие или причину, вторая показывает итог, возникший в ответ на неё.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раскрывает, уточняет или конкретизирует первую, помогая понять её содержание точнее и полнее.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сравниваются между собой или противопоставляются. Такой приём делает мысль более выразительной и логически чёткой.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добавляет новый, часто неожиданный смысловой оттенок. Она может усиливать впечатление или подводить к выводу.
</a:t>
            </a:r>
            <a:endParaRPr lang="en-US" sz="7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смысловые отношения связаны со знаками препинания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знака зависит от характера связи между частями, а не только от паузы в речи.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бессоюзных конструкциях используются запятая и тире; двоеточие и точка с запятой нужны для более точной смысловой организации.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пунктуации русского языка; данные схемы составлены по учебным правилам.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02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бессоюзном сложном предложении
</a:t>
            </a:r>
            <a:endParaRPr lang="en-US" sz="230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основные знаки и их функции в бессоюзной конструкции.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отражает свой тип смысловой связи, поэтому правильный выбор требует не механического, а содержательного анализа.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русской пунктуации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 бессоюзном сложном предложении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ставится, когда части обозначают перечисление, последовательные действия или одновременные события, а связь между ними остаётся ровной и нейтральной.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знак хорошо передаёт спокойное развитие мысли без резкого смыслового перелома: «Тихо опустился вечер, зажглись первые звёзды».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 подчёркивает причинную зависимость и не усиливает контраст, поэтому её выбирают там, где части воспринимаются как близкие по значению.
</a:t>
            </a:r>
            <a:endParaRPr lang="en-US" sz="11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особенно важно там, где вторая часть раскрывает смысл первой, поэтому оно часто служит знаком логического разъяснения.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знака препинания помогают передать разные типы связи между частями бессоюзного сложного предложения.
</a:t>
            </a:r>
            <a:endParaRPr lang="en-US" sz="1813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норма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Тире: следствие, противопоставление, резкий переход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уместен и при резком противопоставлении: смысловая граница между частями становится отчётливой и намеренно выделенной.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условно-следственных отношениях тире помогает показать зависимость события от условия, не прибегая к союзам.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ставится, когда вторая часть выражает результат, неожиданное следствие или быстрый переход от одного события к другому.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тире создаёт ощущение динамики и напряжения: оно делает высказывание более энергичным и смыслово собранным.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200" y="1813325"/>
            <a:ext cx="414600" cy="414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5649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2125" y="1836358"/>
            <a:ext cx="414600" cy="368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точки с запятой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 запятой помогает разделить части, которые уже содержат запятые. Благодаря этому предложение остаётся читаемым, а смысловые границы между сообщениями не сливаются и воспринимаются точнее.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уместен, когда каждая часть достаточно самостоятельна по смыслу и интонации. Связь сохраняется, но автор показывает, что внутри предложения есть несколько крупных смысловых блоков.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точка с запятой часто указывает на более сложную структуру. Она помогает отличить простое перечисление от многочастной конструкции с внутренне осложнёнными компонентами.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нужный знак препинания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синтаксического анализа бессоюзного сложного предложения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бессоюзном сложном предложении интонация показывает характер связи не хуже союза. Ровное перечисление звучит спокойно, а пауза с усилением тона помогает услышать пояснение, причину или вывод.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выделяет главное слово в части, которая раскрывает смысл предыдущей. По изменению темпа, высоты голоса и длительности паузы легче определить границы конструкции и выбрать знак.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как средство связи частей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постановке знаков препинания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Запятую ставят вместо двоеточия, когда вторая часть не просто следует за первой, а объясняет её содержание или называет причину сообщения.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Тире пропускают в случаях следствия, резкого противопоставления или быстрого перехода, хотя именно этот знак показывает смысловой перелом между частями.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Точку с запятой выбирают слишком редко или, наоборот, ставят без необходимости, не учитывая внутренние запятые и степень самостоятельности частей.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Ошибка возникает, когда ориентируются только на паузу. Для правильного выбора нужно сначала понять грамматические основы и общий смысл высказывания.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и союзное сложное предложение: сходство и различие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объединяют несколько предикативных частей, но строят связь по-разному. Это влияет на темп речи, точность формулировки и выбор пунктуации.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бессоюзные конструкции сильнее зависят от смысла и интонации, а союзные — от формальных грамматических средств.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сопоставление по признаку способа связи между частями.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смысловых отношений и знаков препинания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соотнести значение связи с нужным знаком.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надёжный ориентир — смысл отношений между частями, а не только пауза. Один и тот же знак может сопровождать несколько близких значений.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языка; школьный курс синтаксиса.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Стилевые особенности бессоюзных сложных предложений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художественной речи такие конструкции усиливают напряжение и создают эффект стремительного развития событий. Короткие части делают текст более выразительным и эмоционально насыщенным.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публицистике бессоюзие помогает говорить энергично и убедительно. Оно делает фразу более плотной по смыслу и подчёркивает важные смысловые акценты без лишних связок.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научной и учебной речи бессоюзные предложения удобны для компактного изложения фактов. Они позволяют перечислять взаимосвязанные положения и сохранять логическую чёткость текста.
</a:t>
            </a:r>
            <a:endParaRPr lang="en-US" sz="12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синтаксический разбор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учит находить грамматические основы и границы частей. Это особенно важно в сложных конструкциях, где правильный знак зависит от точного понимания структуры предложения.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определять смысловые отношения помогает избегать пунктуационных ошибок в сочинениях и ответах. Школьник увереннее выбирает знак, когда понимает логику высказывания.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Синтаксический анализ развивает внимательное чтение: текст воспринимается не как набор фраз, а как связная система мыслей. Это повышает общую речевую культуру.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определить 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установить тип предложения и выделить все предикативные части. Затем находят грамматические основы и определяют, как части связаны по смыслу: поясняют, противопоставляют, следуют одна за другой или образуют вывод.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оформить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объясняют выбор знака препинания и формулируют общую характеристику конструкции. Такая последовательность делает разбор логичным и помогает не упустить ни одну существенную синтаксическую деталь.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выполнять разбор бессоюзного сложного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бессоюзных сложных предложениях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 требует точного чтения смысла, а не механической постановки знаков. Когда грамматические основы и отношения между частями определены верно, пунктуация становится понятной и обоснованной.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2026-05-21T15:21:49Z</dcterms:created>
  <dcterms:modified xsi:type="dcterms:W3CDTF">2026-05-21T15:21:49Z</dcterms:modified>
</cp:coreProperties>
</file>