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органов полости тела и нервной системы земноводных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земноводных между водой и сушей.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 и произошли от древних кистепёрых рыб. Их строение сочетает признаки водных и наземных позвоночных: лёгкие, конечности и органы чувств для суши сохраняются рядом со связью с водой.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переход к наземной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тела и расположение внутренних органов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полость тела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хорошо развит целом — вторичная полость тела. Она даёт внутренним органам больше свободы, чем у рыб, и помогает им работать при движении по суше и в воде.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 кровообращения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передней части тела расположены сердце и лёгкие. Такое соседство важно для быстрого снабжения тканей кислородом и согласованной работы дыхательной и кровеносной систем.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органы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Желудок, кишечник, печень и поджелудочная железа размещены в брюшной полости. Их положение удобно для переваривания пищи, всасывания питательных веществ и выделения пищеварительных соков.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обмен веществ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лежат вдоль позвоночника и удаляют продукты обмена. Их расположение помогает поддерживать водный баланс, что особенно важно для животных с тонкой и влажной кожей.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 питание земноводных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лягушки язык прикреплён к переднему краю ротовой полости и быстро выбрасывается вперёд. Это позволяет ловить подвижную добычу, прежде всего насекомых, без длительного преследования.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удерживается зубами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зубы земноводных обычно не разжёвывают пищу, а только удерживают её. Основная работа по её измельчению и перевариванию начинается позже, в желудке и кишечнике.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и поджелудочной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выделяет желчь, а поджелудочная железа — ферменты, которые расщепляют белки, жиры и углеводы. Эти вещества делают переваривание более полным и помогают усваивать питательные вещества.
</a:t>
            </a:r>
            <a:endParaRPr lang="en-US" sz="967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желудка пища проходит в тонкий и толстый кишечник, где всасываются нужные вещества и формируются остатки. Завершается процесс в клоаке, общей полости для вывода.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земноводных.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находятся важнейшие органы земноводных и какую работу они выполняют.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органов связано с их функциями: дыхательные и кровеносные органы находятся ближе к передней части тела, а выделительные — вдоль позвоночника.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полости тела и их основные функции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не работают отдельно: животное постоянно сочетает их в зависимости от среды и активности.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биологии; значения условные, для 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остаётся основным дополнением, а лёгкие усиливают газообмен на суше; ротовое дыхание поддерживает общий уровень обмена газов.
</a:t>
            </a:r>
            <a:endParaRPr lang="en-US" sz="110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дыхания земноводных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земноводных и их 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у личинок есть жабры, поэтому они получают кислород главным образом из воды.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формируются лёгкие, но их поверхность невелика, поэтому одного лёгочного дыхания недостаточно.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кожей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земноводных большую роль продолжает играть кожа: через неё идёт значительная часть газообмена, особенно во влажной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Трёхкамерное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земноводных состоит из двух предсердий и одного желудочка. Такая организация обеспечивает движение крови по двум кругам, но не разделяет её полностью на венозную и артериальную.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снабжает органы кислородом, а малый круг проходит через лёгкие и кожу. Это помогает получать кислород сразу из двух источников и поддерживать обмен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желудочке кровь частично смешивается, поэтому доставка кислорода к тканям менее эффективна, чем у птиц и млекопитающих. Для земноводных это связано с их умеренной подвижностью.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 связь с дыханием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земноводного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последовательности органов пищеварительной системы и добавляет роль печени и поджелудочной железы.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личинок чаще выделяется аммиак, у взрослых особей — мочевина; это помогает лучше сохранять воду при жизни на суше.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азотистых отходов связаны с разными этапами развития земноводных.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выделительная система земноводных.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земноводных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рыбами мозг земноводных сложнее, однако его отделы развиты неодинаково. Лучше всего работают области, связанные со зрением, движением и простыми рефлексами.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особенно быстро отвечают на движение добычи, внезапный свет и прикосновение. Такие простые, но быстрые реакции важны для выживания при встрече с хищником или при охоте.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лягушка точно рассчитывает прыжок, тритон — движение в воде, а жаба — защитную реакцию. Нервные импульсы согласуют работу конечностей, дыхания и пищеварения.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земноводных включает головной мозг, спинной мозг и нервы. Она связывает органы чувств с мышцами и внутренними органами, помогая животному быстро реагировать на изменения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отделы мозга управляют жизнью земноводного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 помогает земноводному узнавать знакомые места, выбирать направление движения и запоминать простые связи. Благодаря ему животное может не только реагировать на раздражитель, но и учитывать предыдущий опыт. Это особенно полезно при поиске укрытия и добычи.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мозг: ориентирование и выбор поведения
</a:t>
            </a:r>
            <a:endParaRPr lang="en-US" sz="1341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и точность зрительных реакций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получает и обрабатывает зрительные сигналы, поэтому он важен для ориентации в пространстве. Когда лягушка замечает движение насекомого, именно эта часть мозга помогает быстро отреагировать и выбрать верное направление прыжка.
</a:t>
            </a:r>
            <a:endParaRPr lang="en-US" sz="1095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мозг: жизненно важные команды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управляет дыханием, работой сердца и рядом пищеварительных рефлексов. Его деятельность особенно важна потому, что без этих команд организм не смог бы поддерживать обмен веществ и сохранять жизнь при смене условий среды.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размеры мозга, а относительную роль отделов в жизни земноводных. Она помогает увидеть, какие функции особенно важны для выживания в двух средах.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школьного курса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средний и продолговатый мозг, а мозжечок развит слабее всего. Это соответствует простым, но быстрым движениям и коротким реакциям.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степени развития отделов мозга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защищены веками и слёзными железами, поэтому земноводные могут видеть на суше и предохранять роговицу от высыхания. Это особенно важно при жизни в воздухе.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аппарат включает барабанную перепонку и среднее ухо. Они улавливают звуки в воздушной среде и помогают замечать опасность, а также находить партнёра в период размножения.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земноводным различать запахи воды, пищи и особей своего вида. Благодаря этому они находят добычу и ориентируются в привычной среде, даже если видимость плохая.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Кожная 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остаётся очень чувствительным органом. Она воспринимает прикосновение, влажность, температуру и другие раздражители, поэтому животное быстро реагирует на изменения вокруг себя.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чувств помогают земноводным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«Земноводные»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главные признаки земноводных в процессе развития.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земноводных связано с переходом от водной жизни к наземной. У взрослой формы усиливаются дыхание лёгкими, движение на конечностях и работа кровеносной системы.
</a:t>
            </a:r>
            <a:endParaRPr lang="en-US" sz="97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взрослая особь: основные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строения помогают жить в воде и на суше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материалам темы о внутреннем строении земноводных.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системы в поведении земноводных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мгновенно получает сигналы от глаз, кожи и других органов чувств. Благодаря этому земноводные быстро замечают движение добычи и успевают спрятаться от 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обеспечивает многие автоматические реакции, например отдёргивание тела при прикосновении и согласование движений конечностей. Это помогает экономить время в критической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подходящее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участвует в более сложном поведении и помогает выбирать активность в вечернее или влажное время суток. В такие часы земноводным легче двигаться и сохранять влагу.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работает не сам по себе, а в связке с другими. Именно поэтому земноводные могут жить и в воде, и на суше, хотя полностью от одной среды не зависят.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признаки, связанные с дыханием, движением и ориентацией. Они показывают, что земноводные сохраняют черты водных животных, но уже освоили наземную среду.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земноводных к суше и воде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в природе и в изучении биологии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поедают большое количество насекомых и тем самым помогают ограничивать их численность. Это делает их важной частью природных сообществ, особенно возле водоёмов и на влажных лугах.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служат пищей птицам, рыбам и млекопитающим. Благодаря этому они соединяют разные уровни пищевой цепи и участвуют в круговороте веществ в 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учебный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земноводных легко увидеть связь строения организма с образом жизни. Их внутреннее строение помогает понять, как позвоночные переходили от водной среды к наземной.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состояния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и влажная кожа делает земноводных чувствительными к загрязнению воды и изменению влажности. Поэтому по их численности можно судить о состоянии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организм на границе двух сред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строении земноводных хорошо видно, как животные приспосабливались к жизни и в воде, и на суше. Их органы и системы работают как единый переходный комплекс.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2026-06-01T11:36:30Z</dcterms:created>
  <dcterms:modified xsi:type="dcterms:W3CDTF">2026-06-01T11:36:30Z</dcterms:modified>
</cp:coreProperties>
</file>