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Поляков: писатель, остро реагирующий на эпоху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Проза, сатира и публицистика о совести, времени и человеке.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Полякова сформировалось в годы, когда литература особенно остро реагировала на перемены, спорила о советском прошлом и искала новый язык для разговора о реальности.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на фоне перелома эпох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сведения о писателе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Поляков родился в Москве в 1954 году и получил педагогическое образование. Ранний опыт учёбы и работы в школе помог ему точно увидеть повседневную жизнь обычных людей.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службы в армии он обратился к журналистике и литературе. Эти этапы дали ему материал для достоверного изображения казармы, редакции и других закрытых коллективов.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Полякова тесно связана с его прозой: реальные наблюдения превращаются у него в узнаваемые конфликты, а характеры персонажей кажутся психологически убедительными.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1918" y="2477750"/>
            <a:ext cx="2953263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вехи жизни и литературной карьеры Юрия Полякова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Полякова показывает постепенный переход от личного опыта к заметной общественной роли.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биографические сведения о Ю. М. Полякове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биографии и творческого пути
</a:t>
            </a:r>
            <a:endParaRPr lang="en-US" sz="254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925" y="1310700"/>
            <a:ext cx="296100" cy="29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0694" y="1310700"/>
            <a:ext cx="333113" cy="29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1925" y="3227677"/>
            <a:ext cx="296100" cy="296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42800" y="3236167"/>
            <a:ext cx="348900" cy="2791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46475" y="3227677"/>
            <a:ext cx="296100" cy="296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поэзии к прозе и публицистике
</a:t>
            </a:r>
            <a:endParaRPr lang="en-US" sz="2402" dirty="0"/>
          </a:p>
        </p:txBody>
      </p:sp>
      <p:sp>
        <p:nvSpPr>
          <p:cNvPr id="15" name="Text 2"/>
          <p:cNvSpPr txBox="1"/>
          <p:nvPr/>
        </p:nvSpPr>
        <p:spPr>
          <a:xfrm>
            <a:off x="436500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поэтический старт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путь Полякова начинался с поэзии. Именно она помогла ему выработать чувство ритма, интонации и точности слова, которое позже стало заметно и в прозе.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213775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как главный жанр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известность автору принесла именно проза. В ней сильнее всего проявились его наблюдательность, интерес к характеру человека и умение строить сюжет на бытовой детали.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43650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у Полякова редко бывает лёгким. Чаще оно возникает из столкновения красивых слов с непривлекательной реальностью и заставляет читателя видеть общественные противоречия.
</a:t>
            </a:r>
            <a:endParaRPr lang="en-US" sz="1076" dirty="0"/>
          </a:p>
        </p:txBody>
      </p:sp>
      <p:sp>
        <p:nvSpPr>
          <p:cNvPr id="18" name="Text 5"/>
          <p:cNvSpPr txBox="1"/>
          <p:nvPr/>
        </p:nvSpPr>
        <p:spPr>
          <a:xfrm>
            <a:off x="3213775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Речевая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внимательно относится к тому, как говорят герои. Их речь сразу раскрывает возраст, социальный круг, степень уверенности и отношение к происходящему вокруг.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599105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Публицистическая позиция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Публицистика сделала Полякова заметной общественной фигурой. Он не ограничивается художественным письмом, а прямо участвует в разговорах о культуре, памяти и нравственной ответственности.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условно показывает, какие жанры сильнее всего сформировали его литературный образ.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вес в творчестве принадлежит прозе, но заметны и жанры, усиливающие его общественный голос.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визуализация по открытым биографическим и литературным сведениям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творчества Юрия Полякова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как проверка характера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Армейская служба у Полякова — не фон, а среда, в которой человек быстро теряет привычную свободу. Здесь особенно ясно проявляются дисциплина, страх и зависимость от чужой воли.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Психологическое давление и внутреннее сопротивление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 не героический миф, а трудное взросление. Его интересует, как унижение, молчание и жёсткие правила меняют человека, но не всегда ломают его внутреннее достоинство.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Армейский опыт и тема мужского взросления
</a:t>
            </a:r>
            <a:endParaRPr lang="en-US" sz="295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стала одним из самых заметных текстов о советской армии, потому что открыто показала дедовщину и моральное унижение, долго остававшиеся вне публичного разговора.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произведения в том, что оно не ограничивается разоблачением. Автор показывает, как закрытая система воздействует на психику человека и постепенно разрушает его представление о справедливости.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анализа особенно важен конфликт личности и среды. Герой сталкивается не только с внешним давлением, но и с необходимостью сохранить себя в условиях насилия и подчинения.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Реалистическая манера письма делает повесть убедительной. Подробности армейского быта помогают увидеть не частный случай, а более широкий нравственный диагноз эпохи.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«Сто дней до приказа» как литературное событие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Сатирическое начало у Полякова строится на резком расхождении между официальными лозунгами и реальной жизнью. Именно это несоответствие делает его тексты особенно точными и узнаваемыми.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высмеивает карьеризм, идеологическую двусмысленность, бытовую пошлость и привычку подстраиваться под обстоятельства. Смех у него часто оказывается горьким, потому что показывает устойчивые человеческие слабости.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изображения общества сохраняет актуальность и вне советского времени. Писатель напоминает, что нравственные проблемы не исчезают вместе со сменой исторической эпохи.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как способ изображения общества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Класс, где формируется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пространство у Полякова похоже на уменьшенную копию общества. Здесь сразу видны авторитет учителя, давление коллектива и первые попытки подростка отстоять собственное достоинство и право на выбор. Через такие сцены писатель показывает, как рано человек учится компромиссу или сопротивлению.
</a:t>
            </a:r>
            <a:endParaRPr lang="en-US" sz="911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 и редакция как поле конкуренции
</a:t>
            </a:r>
            <a:pPr algn="l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Студенческая среда и редакция у Полякова устроены по тем же законам, что и большая социальная система. В них есть иерархия, зависимость от решения начальства и борьба за признание. Эти локации помогают увидеть, как складывается привычка приспосабливаться или, наоборот, сохранять принципиальность.
</a:t>
            </a:r>
            <a:endParaRPr lang="en-US" sz="848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Повседневность, в которой слышна эпоха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кабинеты, коридоры и служебные комнаты у Полякова становятся местом, где проявляются общественные отношения. Через разговоры, мелкие конфликты и повседневные решения он показывает не частный эпизод, а устройство целой эпохи.
</a:t>
            </a:r>
            <a:endParaRPr lang="en-US" sz="939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институт и редакция как модель общества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писателя в общественной жизни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Поляков выступает не только как автор художественной прозы, но и как активный участник общественной дискуссии, для которого литература служит формой разговора о настоящем времени.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высказываниях регулярно звучат темы исторической памяти, патриотизма и гражданской ответственности; при этом оценка советского прошлого у него всегда связана с нравственным, а не только политическим вопросом.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Писателя отличают полемичность и прямота: он предпочитает говорить о культурных спорах через конкретные жизненные конфликты, чтобы сделать моральные проблемы более ощутимыми и предметными.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произведениях Полякова развивается конфликт
</a:t>
            </a:r>
            <a:endParaRPr lang="en-US" sz="2115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повторяющийся для прозы, драматургии и публицистики автора путь от давления среды к нравственному итогу.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советском прошлом у Полякова никогда не сводится к ностальгии: она становится способом проверить, как время меняет человека, его речь, привычки и систему нравственных ориентиров.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Сквозной темой остаётся цена успеха — от служебной карьеры до общественного признания; писатель показывает, как стремление к благополучию нередко требует внутреннего уступчества и самооправдания.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Значительное место занимает судьба интеллигенции, вынужденной жить между идеалами, приспособлением и разочарованием; отсюда постоянный интерес к совести, ответственности и личной честности.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и мотивы службы, семьи, дружбы, любви и разрыва между словами и делом: именно они делают социальные конфликты у Полякова жизненно узнаваемыми и психологически убедительными.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и мотивы творчества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художественная манера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Поляков пишет живым разговорным языком, но не упрощает речь персонажей: диалоги у него точно передают возраст, социальное положение и различие мировоззрений.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стиль строится на иронии, афористичности и резкой авторской оценке; благодаря этому сатирический эффект соединяется с ощущением серьёзного разговора о нравственном выборе.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играет деталь: бытовая, речевая и психологическая. Она помогает показать скрытые мотивы героев и делает изображённую среду узнаваемой без прямых пояснений автора.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связность его проза получает там, где личная история героя сталкивается с давлением эпохи и проверкой на внутреннюю независимость.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мотивы ответственности и конфликта с системой; остальные темы работают как способы раскрыть этот центральный узел.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основных произведений и повторяющихся тем в творчестве Ю. М. Полякова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мотивы в произведениях Юрия Полякова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8595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1990-х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Читательская аудитория ищет тексты, которые говорят о недавнем прошлом без прикрас. Поляков оказывается востребован именно потому, что соединяет социальную остроту с узнаваемыми жизненными ситуациями.
</a:t>
            </a:r>
            <a:endParaRPr lang="en-US" sz="1136" dirty="0"/>
          </a:p>
        </p:txBody>
      </p:sp>
      <p:sp>
        <p:nvSpPr>
          <p:cNvPr id="8" name="Text 2"/>
          <p:cNvSpPr txBox="1"/>
          <p:nvPr/>
        </p:nvSpPr>
        <p:spPr>
          <a:xfrm>
            <a:off x="6346575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1990-х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Поляков закрепляется как автор, способный выразить травматический опыт эпохи через художественный сюжет. Интерес к его прозе поддерживает ощущение, что она объясняет повседневность переломного времени.
</a:t>
            </a:r>
            <a:endParaRPr lang="en-US" sz="1136" dirty="0"/>
          </a:p>
        </p:txBody>
      </p:sp>
      <p:sp>
        <p:nvSpPr>
          <p:cNvPr id="9" name="Text 3"/>
          <p:cNvSpPr txBox="1"/>
          <p:nvPr/>
        </p:nvSpPr>
        <p:spPr>
          <a:xfrm>
            <a:off x="356370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десятилетия
</a:t>
            </a:r>
            <a:pPr algn="l" indent="0" marL="0">
              <a:lnSpc>
                <a:spcPct val="100000"/>
              </a:lnSpc>
              <a:buNone/>
            </a:pPr>
            <a:r>
              <a:rPr lang="en-US" sz="126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обсуждают не как ностальгию по СССР, а как спорный разговор о цене перемен. В центре внимания оказываются личная ответственность, страх приспособления и моральная растерянность общества.
</a:t>
            </a:r>
            <a:endParaRPr lang="en-US" sz="1171" dirty="0"/>
          </a:p>
        </p:txBody>
      </p:sp>
      <p:sp>
        <p:nvSpPr>
          <p:cNvPr id="10" name="Text 4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Поляков и читатель 1990-х годов
</a:t>
            </a:r>
            <a:endParaRPr lang="en-US" sz="2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1366" y="1771425"/>
            <a:ext cx="4039668" cy="207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роли автора дополняют друг друга и формируют его заметное присутствие в литературе и общественной дискуссии.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заметен Поляков как прозаик, но его значимость усиливается публицистикой и редакторской деятельностью, формирующими общественный резонанс вокруг его имени.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биографические сведения о Ю. М. Полякове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и общественные роли Юрия Полякова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по-прежнему узнаваемы, потому что карьеризм, двойная мораль, давление коллектива и стремление оправдать сомнительный выбор никуда не исчезли из повседневной жизни.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читателя Поляков важен как автор сложного, но понятного разговора о памяти и ответственности: его произведения помогают увидеть, как общественные перемены отражаются в судьбе конкретного человека.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произведения Полякова продолжают читать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781" y="1652950"/>
            <a:ext cx="373538" cy="4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8925" y="1652950"/>
            <a:ext cx="426900" cy="42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1150" y="1691200"/>
            <a:ext cx="438000" cy="35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3450" y="1691200"/>
            <a:ext cx="438000" cy="350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565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читабельность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Поляков остаётся автором, которого читают не только специалисты, но и массовый читатель: этому способствуют ясный сюжет, узнаваемые конфликты и актуальная проблематика.
</a:t>
            </a:r>
            <a:endParaRPr lang="en-US" sz="1187" dirty="0"/>
          </a:p>
        </p:txBody>
      </p:sp>
      <p:sp>
        <p:nvSpPr>
          <p:cNvPr id="9" name="Text 2"/>
          <p:cNvSpPr txBox="1"/>
          <p:nvPr/>
        </p:nvSpPr>
        <p:spPr>
          <a:xfrm>
            <a:off x="2793367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авторская позиция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выделяются прямотой и полемичностью, поэтому воспринимаются как участие в общественном споре о памяти, ценностях и историческом опыте.
</a:t>
            </a:r>
            <a:endParaRPr lang="en-US" sz="1226" dirty="0"/>
          </a:p>
        </p:txBody>
      </p:sp>
      <p:sp>
        <p:nvSpPr>
          <p:cNvPr id="10" name="Text 3"/>
          <p:cNvSpPr txBox="1"/>
          <p:nvPr/>
        </p:nvSpPr>
        <p:spPr>
          <a:xfrm>
            <a:off x="4878408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Проза, драматургия и публицистика показывают, что Поляков работает с одним кругом тем в разных формах, расширяя читательское представление о современном писателе.
</a:t>
            </a:r>
            <a:endParaRPr lang="en-US" sz="1287" dirty="0"/>
          </a:p>
        </p:txBody>
      </p:sp>
      <p:sp>
        <p:nvSpPr>
          <p:cNvPr id="11" name="Text 4"/>
          <p:cNvSpPr txBox="1"/>
          <p:nvPr/>
        </p:nvSpPr>
        <p:spPr>
          <a:xfrm>
            <a:off x="69634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полемика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его имени сохраняются споры, а значит, он остаётся фигурой, которая не растворяется в литературном фоне, а влияет на культурную повестку.
</a:t>
            </a:r>
            <a:endParaRPr lang="en-US" sz="1291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Юрия Полякова в современной литературе
</a:t>
            </a:r>
            <a:endParaRPr lang="en-US" sz="260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писатель, неравнодушный к происходящему
</a:t>
            </a:r>
            <a:endParaRPr lang="en-US" sz="2892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Юрия Полякова убеждает, что литература может быть одновременно художественной, гражданской и психологически точной: именно поэтому его книги продолжают читать и обсуждать.
</a:t>
            </a:r>
            <a:endParaRPr lang="en-US" sz="143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2026-05-23T14:06:43Z</dcterms:created>
  <dcterms:modified xsi:type="dcterms:W3CDTF">2026-05-23T14:06:43Z</dcterms:modified>
</cp:coreProperties>
</file>