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«Другие характеристики биогеоценоза»
</a:t>
            </a:r>
            <a:endParaRPr lang="en-US" sz="4420" dirty="0"/>
          </a:p>
        </p:txBody>
      </p:sp>
      <p:sp>
        <p:nvSpPr>
          <p:cNvPr id="5" name="Text 1"/>
          <p:cNvSpPr txBox="1"/>
          <p:nvPr/>
        </p:nvSpPr>
        <p:spPr>
          <a:xfrm>
            <a:off x="2359050" y="4831325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359038" y="3105837"/>
            <a:ext cx="44259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биогеоценоза — взаимодействие живых организмов и среды, его свойства и значение.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 основы биогеоценозов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 — единая природная система, объединяющая живые сообщества и окружающую среду. Основа для понимания экологии и территориальной замкнутости природных комплексов.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Трофические уровни и пищевые сети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— основа жизни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 с помощью фотосинтеза аккумулируют энергию солнца, формируя первичный уровень пищевой цепи. Без них невозможна поддержка всех остальных организмов биогеоценоза.
</a:t>
            </a:r>
            <a:endParaRPr lang="en-US" sz="1022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Консументы: разнообразие потребителей
</a:t>
            </a:r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травоядные и хищники образуют сложные пищевые сети, обеспечивающие взаимосвязь и энергообмен между видами. Их взаимодействия поддерживают экологическое равновесие.
</a:t>
            </a:r>
            <a:endParaRPr lang="en-US" sz="1011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— природные очистители
</a:t>
            </a:r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разлагают органические остатки, возвращая вещества в почву. Этот процесс важен для круговорота веществ и поддержания плодородия экосистемы.
</a:t>
            </a:r>
            <a:endParaRPr lang="en-US" sz="101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Видовой состав и устойчивость биогеоценоза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видовой состав
</a:t>
            </a:r>
            <a:pPr algn="ctr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тропических лесах на малом участке сосредоточено большое разнообразие деревьев, тогда как в суровых условиях тундры доминируют всего несколько видов, адаптированных к экстремальным условиям.
</a:t>
            </a:r>
            <a:endParaRPr lang="en-US" sz="970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географии на биоразнообразие
</a:t>
            </a:r>
            <a:pPr algn="ctr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климатические пояса и рельеф создают уникальные условия, определяющие характерную фауну и флору. Виды формируют устойчивые сообщества, приспособленные к среде обитания.
</a:t>
            </a:r>
            <a:endParaRPr lang="en-US" sz="970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видового богатства
</a:t>
            </a:r>
            <a:pPr algn="ctr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разнообразие видов, тем устойчивее биогеоценозы к стрессам и изменениям окружающей среды, что снижает риски разрушения экосистемы.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10 класса, 2023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энергии: количественная структура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тропическом уровне теряется около 90% энергии, что ограничивает биопродуктивность экосистемы.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энергетические потери обуславливают небольшое количество энергии для хищников и важность эффективного использования ресурсов.
</a:t>
            </a:r>
            <a:endParaRPr lang="en-US" sz="115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 биогеоценозе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взаимодействия компонентов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Взаимоотношения между организмами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проявляется в борьбе за ограниченные ресурсы, например, линь соревнуется за корм в стае рыб, влияя на численность.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связи, как у лишайников (гриб и водоросль), обеспечивают взаимные выгоды, способствуя выживанию в сложных условиях.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и паразитизм регулируют плотность популяций, поддерживая баланс видов и предотвращая перенаселение.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595481"/>
            <a:ext cx="3432300" cy="93378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и структура популяций в биогеоценозах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разные уровни плотности в лесах, лугах и водоёмах, что влияет на взаимодействия между организмами.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плотность способствует конкуренции и динамике популяций, влияют природные условия и ресурсы.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10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организация биогеоценоза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Вертикальное распределение образует ярусы: от высоких деревьев до трав. Каждый ярус поддерживает своё сообщество животных и растений, обеспечивая их оптимальное использование пространства.
</a:t>
            </a:r>
            <a:endParaRPr lang="en-US" sz="117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Горизонтальное разнообразие местаобитаний — мозаичность — включает сухие участки, поляны и водоёмы. Такая структура создаёт разнообразие экологических ниш и повышает устойчивость экосистемы.
</a:t>
            </a:r>
            <a:endParaRPr lang="en-US" sz="117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Сезонная динамика в биогеоценозах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изменения, такие как листопад и миграции птиц, отражают готовность организмов к смене условий окружающей среды, влияя на биологическую активность.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регионах снежный покров снижает активность животных зимой, а дневная продолжительность и температура регулируют циклы размножения и развития растений.
</a:t>
            </a:r>
            <a:endParaRPr lang="en-US" sz="117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как фактор жизнестойкости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биоразнообразие укрепляет устойчивость биогеоценозов, создавая сложные пищевые сети, которые обеспечивают взаимосвязь между видами и баланс в экосистеме.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сообществах с большим количеством видов легче компенсируются потери отдельных популяций, что снижает риск коллапса экосистемы при изменениях внешних условий.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 и наличие видов-ключей играют важную роль, так как эти организмы регулируют структуру сообщества и поддерживают функциональное равновесие.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способствует накоплению генетического потенциала, необходимого для адаптации биогеоценоза к новым стрессовым воздействиям и изменениям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4902" y="1237825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организация: ярусность и фронтальность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5270513" y="1839488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структура — ярусность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Ярусность проявляется в чётком разделении растительных слоёв: высокие деревья, кустарники и травы создают многослойную среду. Это обеспечивает эффективное использование света и ресурсов разными организмами.
</a:t>
            </a:r>
            <a:endParaRPr lang="en-US" sz="117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270513" y="3169838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Горизонтальная структура — фронтальность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Фронтальность определяется распределением видов или групп организмов по горизонтали, характерна для открытых экосистем — степей и лугов, где разные виды доминируют на отдельных участках территории.
</a:t>
            </a:r>
            <a:endParaRPr lang="en-US" sz="110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саморегуляции в биогеоценозах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Обратные связи между численностью хищников и их жертв поддерживают баланс, предотвращая чрезмерное размножение или вымирание отдельных видов, что сохраняет устойчивость системы.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Взаимоотношения между продуцентами и консументами регулируют доступность ресурсов и ограничивают рост численности, обеспечивая оптимальное функционирование биогеоценоза.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временных нарушениях биогеоценоз активирует механизмы восстановления, в том числе миграцию видов и перераспределение биомассы, направленные на возвращение к равновесию.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5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800-1200 г/м²
</a:t>
            </a:r>
            <a:endParaRPr lang="en-US" sz="855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10 класса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Продуктивность измеряет количество органического вещества, произведённого растениями и животными за год на единицу площади, что характеризует способность экосистемы поддерживать жизнь.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умеренных лесах достигает первичная продуктивность, отражая высокий уровень фотосинтетической активности растений.
</a:t>
            </a:r>
            <a:endParaRPr lang="en-US" sz="224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организмов на собственную среду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влияют на атмосферу, насыщая воздух кислородом и регулируя влажность, что создаёт благоприятные условия для всех обитателей биогеоценоза.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ускоряют разложение органического материала, способствуя возврату питательных веществ в почву и поддерживая её плодородие.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в почве способствуют формированию структуры грунта и участвуют в биохимических циклах, что стабилизирует среду и поддерживает её жизнеобеспечение.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Сукцессии — этапы развития биогеоценоза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5900" y="19758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Первичные сукцессии развиваются на новых, неосвоенных местах, где отсутствует почвенный слой, например, после извержения вулкана, постепенно формируя сложные сообщества.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65900" y="33062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Вторичные сукцессии происходят на территориях, где экосистема была нарушена огнём или хозяйственной деятельностью, приводя к постепенному восстановлению биогеоценоза.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определяется способностью биогеоценоза восстанавливаться после пожаров, благодаря запасам семян и почвенной биоты, способных быстро регенерировать.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Засухоустойчивые экосистемы сохраняют жизнеспособность благодаря адаптациям организмов к дефициту воды и особенностям почвенной структуры.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устойчивости к стрессовым воздействиям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Противодействие нашествию вредителей обеспечивается разнообразием видов и наличием естественных хищников, поддерживающих биологический контроль.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регенерация после нарушений и сохранение биоразнообразия служат основанием для устойчивости и долгосрочного сохранения экосистем.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8525" y="1336056"/>
            <a:ext cx="3800400" cy="3321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воздействие на биогеоценозы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037013" y="17480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деятельность, включая масштабную вырубку лесов и загрязнение воды и почвы, негативно изменяет структуру и функции биогеоценозов, вызывая деградацию экосистем.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37013" y="30784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среду чужеродных видов и урбанизация ведут к сокращению численности многих местных видов и нарушению естественных пищевых цепочек.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мониторинг: задачи и методы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включает регулярные наблюдения за составом и численностью видов, что позволяет оценивать динамику и состояние биогеоценозов.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показателей качества почвы и воды выявляет изменения химического и физического состояния среды, влияющие на жизнедеятельность компонентов системы.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дистанционного зондирования и биоиндикации помогает выявлять очаги загрязнений и оценивать воздействие антропогенных факторов на экосистемы.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75" y="2608327"/>
            <a:ext cx="8964600" cy="21360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28250" y="258625"/>
            <a:ext cx="7087500" cy="97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9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и пути устойчивого развития биогеоценозов
</a:t>
            </a:r>
            <a:endParaRPr lang="en-US" sz="2955" dirty="0"/>
          </a:p>
        </p:txBody>
      </p:sp>
      <p:sp>
        <p:nvSpPr>
          <p:cNvPr id="6" name="Text 1"/>
          <p:cNvSpPr txBox="1"/>
          <p:nvPr/>
        </p:nvSpPr>
        <p:spPr>
          <a:xfrm>
            <a:off x="2359050" y="1697700"/>
            <a:ext cx="44259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биогеоценозов необходимо комплексно учитывать их характеристики и адаптироваться к климатическим изменениям, а также развивать экологический мониторинг и образование для эффективной защиты природы.
</a:t>
            </a:r>
            <a:endParaRPr lang="en-US" sz="117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2026-05-10T04:09:38Z</dcterms:created>
  <dcterms:modified xsi:type="dcterms:W3CDTF">2026-05-10T04:09:38Z</dcterms:modified>
</cp:coreProperties>
</file>