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Луной — нашим близким космическим соседом.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Земли — Луна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рядом с нами с древности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всегда была заметна на небе, поэтому люди издавна наблюдали её, считали по ней время и создавали календари. А потом человек даже добрался до неё сам — это стало настоящим космическим прорывом.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Луна не светится сама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звезда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не похожа на звезду и не умеет светиться сама. Она не горит, как лампочка, а только ловит солнечные лучи и отправляет их к нам обратно.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от Солнца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освещает Луну, её поверхность отражает свет. Поэтому мы видим её ночью, а иногда и днём, если небо достаточно ясное.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сияние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свет кажется спокойным и мягким, потому что он отражённый. Из-за этого Луна выглядит особенно красиво и немного загадочно, как настоящая космическая фонарик-соня.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поверхность Луны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Луны покрыта множеством круглых кратеров. Они появились после ударов камней из космоса, а из-за отсутствия воздуха почти не исчезают.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Луну, она напоминает огромную каменную пустыню. Здесь тихо, пусто и очень необычно — совсем не как в лесу или у моря.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пустыня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Луне есть камни, горы и сероватая пыль. Она не похожа на земную почву и делает лунный пейзаж очень необычным и пустынным.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пыль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полное отсутствие воздуха означает, что там нет ветра и дождя. Поэтому следы и отпечатки могут сохраняться очень долго.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ветра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Луна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древняя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только формировалась, вокруг неё происходили сильные столкновения. Планета была горячей и совсем не похожей на современный голубой шар.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телом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самой известной версии, в молодую Землю врезалось большое небесное тело. От удара в космос поднялось много раскалённых обломков.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спутника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Обломки начали вращаться вокруг Земли и постепенно собирались вместе. Так со временем сформировалась Луна — наш ближайший космический сосед.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учёными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лунные камни и сравнивают их с земными породами. Это помогает лучше понять, как именно могла появиться Луна.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29,5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примерно столько длится полный цикл лунных фаз.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и данные о синодическом месяце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Луна меняет вид: мы видим то тонкий серп, то почти полный круг. Меняется не она сама, а освещённая часть.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700" y="1409825"/>
            <a:ext cx="193950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5435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бывают затмения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Лунное затмение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происходит, когда Земля оказывается между Солнцем и Луной и закрывает её от света. Тогда Луна может стать тёмной или красноватой.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случается, когда Луна проходит между Землёй и Солнцем. Тогда она частично или полностью закрывает солнечный диск для наблюдателя на Земле.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и интересное зрелище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бывают не каждый день, потому что космические тела должны выстроиться почти в одну линию. Поэтому такие моменты особенно запоминаются и выглядят волшебно.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приливы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природу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 важны для морских животных и людей, живущих у берега. Они помогают понимать, когда море подходит ближе, а когда отступает.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Луны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своим притяжением немного тянет воду в морях и океанах. Из-за этого уровень воды то поднимается, то опускается.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поднимается, наступает прилив, а когда уходит дальше от берега — отлив. На песке остаются мокрые следы, ракушки и блестящие лужицы.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Луны и расстояние до неё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меньше Земли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Луны около 3474 километров. Это гораздо меньше, чем у Земли, поэтому наш спутник выглядит рядом с ней довольно маленьким.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далёкий путь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Луны в среднем 384 400 километров. Для космического путешествия это огромное расстояние, поэтому полёт туда требует точных расчётов и сильных ракет.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Кажется близкой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небе Луна выглядит почти рядом, но на самом деле она очень далеко. Именно поэтому она кажется одновременно маленькой и удивительно яркой.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полёты к Луне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станции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1959 году первые автоматические станции добрались до Луны. Они передали важные сведения и помогли учёным узнать о ней больше.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человеку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автоматических полётов люди стали готовиться к высадке. Космические аппараты проверяли дорогу, снимали поверхность и собирали полезные данные.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Apollo 11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1969 году на Луну прилетел корабль Apollo 11. Нил Армстронг и Базз Олдрин стали первыми людьми, ступившими на её поверхность.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событие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полёт показал, что человек может исследовать очень далёкий космос. Для науки это был смелый и очень важный шаг вперёд.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узнали учёные о Луне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равнина под колёсами аппарата
</a:t>
            </a:r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аппарат осторожно движется по серой равнине и оставляет тонкие следы. Вокруг нет ни деревьев, ни воды, только камни, пыль и тени от кратеров. Такие снимки помогают учёным понять, как выглядит поверхность Луны вблизи.
</a:t>
            </a:r>
            <a:endParaRPr lang="en-US" sz="1483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ударов
</a:t>
            </a:r>
            <a:pPr algn="l" indent="0" marL="0">
              <a:lnSpc>
                <a:spcPct val="90000"/>
              </a:lnSpc>
              <a:buNone/>
            </a:pPr>
            <a:r>
              <a:rPr lang="en-US" sz="16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Луне хорошо видны следы падений метеоритов. Кратеры похожи на круглые чаши, потому что там почти нет воздуха и ветра, которые могли бы стереть их. По таким отметинам учёные читают историю лунной поверхности.
</a:t>
            </a:r>
            <a:endParaRPr lang="en-US" sz="160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холодных местах
</a:t>
            </a:r>
            <a:pPr algn="l" indent="0" marL="0">
              <a:lnSpc>
                <a:spcPct val="90000"/>
              </a:lnSpc>
              <a:buNone/>
            </a:pPr>
            <a:r>
              <a:rPr lang="en-US" sz="159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самых холодных полярных областях Луны обнаружили лёд. Он прячется там, куда солнечные лучи почти не попадают. Это важная находка: она подсказывает, где на Луне могут быть запасы воды и как устроены её холодные области.
</a:t>
            </a:r>
            <a:endParaRPr lang="en-US" sz="159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немного удерживает земную ось от слишком сильных колебаний. Благодаря этому времена года меняются более спокойно и предсказуемо, а климат на Земле остаётся более устойчивым.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Луны поднимает и опускает воду в океанах. Из-за этого берега то становятся шире, то снова сужаются, а морская жизнь живёт по своим природным ритмам.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живые существа чувствуют лунные циклы. Морские животные, ночные птицы и некоторые растения ориентируются по свету и времени, которое задаёт Луна.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Ритмы природы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Луна важна для Земли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Луна помогает людям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удобный ориентир для первых наблюдений за космосом. По ней легко замечать, как меняется небо, где проходит её путь и как движется Земля вокруг Солнца.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небо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следить за Луной вечером, можно стать маленьким исследователем. Такие простые наблюдения развивают внимание, любознательность и умение замечать изменения вокруг.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наблюдать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 помогают отсчитывать дни и месяцы. Во многих странах и культурах лунный календарь до сих пор используют для праздников, дел и важных дат.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время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часто появляется в сказках, стихах, песнях и рисунках. Она помогает создавать тёплое, таинственное настроение и делает истории особенно запоминающимися.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Вдохновлять творчество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 сказках и рисунках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свет в истории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Луна часто выглядит доброй и спокойной. Она словно мягко освещает путь героям, помогает им не бояться темноты и делает ночь не страшной, а волшебной.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чудо на картине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Луна помогает создать тихое ночное небо. Рядом со звёздами и облаками она придаёт изображению особое настроение, будто вот-вот случится маленькое чудо.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Загадочный персонаж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писатели любят делать Луну загадочной. Она может смотреть из-за облаков, улыбаться или прятаться, будто играет в прятки со звёздами.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Луне нельзя жить как на Земле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воздуха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Луне почти нет воздуха, которым дышат люди. Без специального скафандра там нельзя находиться, потому что человеку нужен воздух для жизни и движения.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сильные перепады температуры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поверхность Луны сильно нагревается, а ночью становится очень холодной. Такие перепады делают лунный мир совсем не похожим на привычный дом.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привычной воды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Луне нет рек, озёр и дождей, как на Земле. Поэтому там невозможно жить так, как мы живём дома, где вода всегда рядом.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излучение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Луны почти нет плотной защиты от солнечного излучения. Это ещё одна причина, почему людям приходится тщательно защищаться, когда они отправляются туда.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Земли Луну наблюдают мощные телескопы. Они помогают рассмотреть кратеры, горы и тени, а ещё замечать, как меняется вид Луны в разные дни.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станции подлетают ближе к Луне и делают подробные снимки. Они измеряют температуру, изучают поверхность и передают данные учёным на Землю.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Роботы-луноходы аккуратно ездят по поверхности и исследуют камни и пыль. Они работают там, где человеку пока трудно находиться долго и безопасно.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Луноходы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анализируют лунные камни и сравнивают их с земными породами. Такие данные помогают понять, как Луна менялась в далёком прошлом.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и измерения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Луну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луноход медленно катится рядом с кратером и оставляет узкие следы на пыльной поверхности. Здесь нет ветра и дождя, поэтому его путь может сохраняться очень долго. По этим отметинам учёные узнают, где работал аппарат.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на серой пыли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миссий на Луне остаются не только следы, но и инструменты, детали и отпечатки подошв. Они напоминают о том, что человек уже побывал на другом небесном теле. На снимках это выглядит удивительно и немного фантастически.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след в космосе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Луноходы и следы людей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Луне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всегда повёрнута к Земле одной и той же стороной. Поэтому мы видим привычный узор кратеров, а её обратную сторону долго никто не мог рассмотреть.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к нам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4085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Луны составляет примерно 4,5 миллиарда лет. Это значит, что она появилась почти в самом начале истории Солнечной системы и хранит в себе много древних следов.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4082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древняя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29900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кажется почти такой же большой, как Солнце, хотя на самом деле она намного меньше. Такой обман создаёт расстояние: Луна гораздо ближе к Земле, чем Солнце.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29897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на небе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Луну дома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Выйдите вечером и найдите Луну на небе. Посмотрите, какая у неё форма, светлая ли она полностью или только частично.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дням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Наблюдайте за Луной несколько вечеров подряд. Вы заметите, что её освещённая часть меняется, а сама Луна как будто немного путешествует по небу.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Понаблюдайте, как Луна выглядит рядом со звёздами. Так можно потренировать внимательность и почувствовать себя настоящим маленьким исследователем неба.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рядом и всё ещё удивляет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наш ближайший космический сосед, но она до сих пор умеет удивлять. Она светит отражённым светом, влияет на океаны и помогает людям узнавать больше о космосе.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2026-05-25T23:38:19Z</dcterms:created>
  <dcterms:modified xsi:type="dcterms:W3CDTF">2026-05-25T23:38:19Z</dcterms:modified>
</cp:coreProperties>
</file>