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Я. Брюсов: поэт, критик, организатор символизма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Серебряного века, превративший слово в искусство строгой формы.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переломе эпох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XIX–XX веков русская словесность искала новые способы выражения: реализм терял монополию, а символизм предлагал многозначный, музыкальный и философски насыщенный язык.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Валерий Брюсов родился в Москве 1 декабря 1873 года в купеческой семье. Раннее домашнее воспитание и гимназическое обучение приучили его к дисциплине и самостоятельной работе.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учился на историко-филологическом факультете Московского университета, где особенно заинтересовался историей, древними культурами и языками. Эти занятия расширили его литературный кругозор.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точного, почти аналитического мышления с редкой эрудицией стало основой его творческого метода. Уже в юности он воспринимал литературу как серьезный интеллектуальный труд.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автор в литературной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1890-е годы Брюсов входит в круг молодых символистов и быстро начинает печататься. Его первые тексты не только заявляли о новом стиле, но и формировали образ поэта, уверенно говорящего от лица своей эпохи.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художественный жест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сборники и журнальные публикации Брюсова были частью продуманной литературной стратегии. В них важны не только стихи, но и сам способ появления автора в печати — заметный, смелый и программно новый.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салонов и журналов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жизнь Москвы конца XIX века давала Брюсову пространство для эксперимента: салоны, журналы, издательские проекты и полемика вокруг символизма. Именно в этой среде складывался его публичный образ.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 и образ нового поэта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и русский символизм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был не только участником, но и одним из главных теоретиков символизма. Он утверждал право искусства на самостоятельность и защищал сложный, многозначный художественный образ.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поэзия требовала профессиональной точности: продуманной композиции, точного слова и высокой культурной подготовки. Символизм он понимал как строгую работу мысли, а не как произвольную игру впечатлений.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повлиял на молодых поэтов начала XX века. Брюсов задавал высокую планку литературного мастерства и помогал символизму стать влиятельным направлением, а не краткой модой.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хронологии творчества В. Я. Брюсова, 1890-е — 1924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творческой эволюции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расширял жанры и круг тем: от программных заявлений к исторической прозе, критике и переводам.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Брюсова показывает рост от символистского дебюта к универсальной литературной роли и общественному влиянию.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поэтические сборники Брюсова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Chefs d’oeuvre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сборник 1895 года заявил о Брюсове как о поэте новой школы. В нем особенно заметны программность, культ мастерства и стремление показать поэзию как сознательно выстроенное искусство.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Tertia Vigilia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1900 года расширила тематический диапазон: в ней появились история, миф и чувство культурной памяти. Здесь символизм становится более зрелым и философски насыщенным.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Urbi et Orbi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1903 года обращен к городу и современной цивилизации. Брюсов показывает урбанистический мир как пространство энергии, тревоги и исторической перспективы.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напевы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1909 года демонстрирует широту его поэтических возможностей. В ней заметны разнообразие тем, форм и интонаций, а также переход к более свободному культурному взгляду.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их особенности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менялись жанры, темы и художественные задачи Брюсова.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одинаково уверенно работал в поэзии и прозе, сохраняя единый интеллектуальный стиль и историческую глубину.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Я. Брюсова: 1895, 1908, 1913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как мастер формы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Брюсова особенно заметны точная рифма, строгая композиция и высокая плотность слова. Он добивался не украшения, а предельной выразительности, где каждая деталь подчинена замыслу.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отношение к форме связано с его пониманием поэзии как дисциплины. Для Брюсова техническая точность была способом мышления: она помогала передавать сложные идеи ясно, убедительно и без случайностей.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города, истории и культуры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тема у Брюсова связана не только с Москвой и европейскими столицами, но и с ощущением ритма современной цивилизации, труда, тревоги и движения.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сюжеты у него не служат декорацией: они помогают сравнивать эпохи, понимать власть, культуру и судьбу личности в изменяющемся мире.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Античность, миф и древние образы расширяют смысл стихов, связывая частное переживание с большим культурным опытом человечества.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личная лирика у Брюсова редко замыкается на себе: она всегда соотнесена с историей, памятью и духовным развитием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литературной идеи к влиянию на поколение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работа Брюсова в символистских журналах и альманахах строилась как цепочка: замысел, отбор текстов, публикация, критическая дискуссия и литературное воздействие.
</a:t>
            </a:r>
            <a:endParaRPr lang="en-US" sz="9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как переводчик мировой литературы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Эдгара По, Поля Верлена и Иоганна Вольфганга Гёте позволяли Брюсову вводить в русский стих новые ритмы, интонации и способы построения образа.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переводам античной, европейской и армянской поэзии Брюсов расширял горизонты русской литературы и укреплял её связь с мировой традицией.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подходил к переводу как к филологической работе: сохранял смысловую точность, внимательно относился к размеру и стремился передать культурный контекст оригинала.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творческого наследия В. Я. Брюсова; соотношение жанров дано в учебно-аналитическом виде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творчества Брюсова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собственных книг, Брюсов постоянно работал с литературным материалом разных форм и направлений.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критика преобладают, но проза, переводы и драматургия подтверждают универсальность его дарования.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проза и роман «Огненный ангел»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Брюсов обращался к прошлому не как к декорации, а как к среде, где особенно остро проявляются вера, власть, страх и личный выбор.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«Огненный ангел» переносит читателя в Германию XVI века: здесь соединяются Реформация, демонологические представления и напряжённый внутренний конфликт героев.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точность сочетается с мистическим сюжетом и психологической драмой, поэтому роман воспринимается как исследование человеческой страсти и духовного кризиса.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Критика, манифесты и литературная полемика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выступал в журналах как строгий судья литературного качества и настаивал на профессиональной ответственности автора перед словом и читателем.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статьях особое значение имеют точность формы, дисциплина мысли и культурная подготовка, без которых, по его мнению, невозможна серьёзная поэзия.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анализировал символизм, декаданс и новые школы не по моде, а по художественным результатам, сравнивая их эстетические задачи и достижения.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критическая позиция влияла на репутацию современников и помогала закреплять в литературе высокие стандарты мастерства.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после 1917 года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культурная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Брюсов не ушёл из литературы, а включился в советскую культурную работу. Он занимался организацией, преподаванием и просветительскими проектами, сохраняя авторитет опытного мастера.
</a:t>
            </a:r>
            <a:endParaRPr lang="en-US" sz="1154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1920-х годов он оставался заметной фигурой московской литературной среды. Его поздние книги, выступления и архивные материалы показывают продолжение активной творческой и общественной деятельности.
</a:t>
            </a:r>
            <a:endParaRPr lang="en-US" sz="10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Личность, репутация и влияние на современников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Брюсове человека редкой собранности: он соединял эрудицию, логическое мышление и высокую требовательность к себе и к другим.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уважали как организатора литературной жизни и наставника, который помогал молодым авторам понять, что талант требует школы, труда и ответственности.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Брюсова выходило за пределы его собственных текстов: он формировал атмосферу Серебряного века и задавал представление о профессиональном писателе.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мотивов поэзии В. Я. Брюсова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поэзии Брюсова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чувства у Брюсова редко звучат изолированно: они почти всегда включены в широкий культурный и философский контекст.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истории, города и творчества показывает интеллектуальный характер его лирики и её связь с культурной памятью.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5010" y="787575"/>
            <a:ext cx="5573980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 менялись роль Брюсова и масштаб его влияния в русской литературе.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не только с новой датой, но и с расширением творческих задач, жанров и общественной роли писателя.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В. Я. Брюсова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как архитектор Серебряного века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показал, что литература может быть и искусством, и строгой интеллектуальной работой. Он расширил возможности поэзии, прозы и критики, оставив пример высокой профессиональной культуры слова.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2026-05-23T19:10:41Z</dcterms:created>
  <dcterms:modified xsi:type="dcterms:W3CDTF">2026-05-23T19:10:41Z</dcterms:modified>
</cp:coreProperties>
</file>