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«Петя и волк»: музыка, где каждый герой звучит по-своему
</a:t>
            </a:r>
            <a:endParaRPr lang="en-US" sz="2016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Сказка, которую можно услышать в каждом инструменте.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Прокофьев и его музыкальная сказка
</a:t>
            </a:r>
            <a:endParaRPr lang="en-US" sz="2017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Прокофьев был композитором и пианистом, который умел писать и для взрослых, и для детей. «Петя и волк» он придумал, чтобы юные слушатели легко запомнили инструменты оркестра.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появилась симфоническая сказка
</a:t>
            </a:r>
            <a:endParaRPr lang="en-US" sz="2444" dirty="0"/>
          </a:p>
        </p:txBody>
      </p:sp>
      <p:sp>
        <p:nvSpPr>
          <p:cNvPr id="8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60823" y="257460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1891: рождение композитора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Прокофьев родился в 1891 году и с детства занимался музыкой. Позже он стал известным композитором и пианистом.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652964" y="1967125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Замысел для детей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Прокофьев решил создать сказку, которая поможет детям познакомиться со звучанием симфонического оркестра и различать его инструменты.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745125" y="144555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мая 1936 года: премьера в Москве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Премьера состоялась в Москве в Детском музыкальном театре. Заказ на произведение сделала Наталия Сац.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837275" y="99418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известность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Прокофьев написал и музыку, и текст сам. Сразу после премьеры сказка стала одной из самых любимых детских музыкальных историй.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51367" y="1242175"/>
            <a:ext cx="2960266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сказки и их роли
</a:t>
            </a:r>
            <a:endParaRPr lang="en-US" sz="2300" dirty="0"/>
          </a:p>
        </p:txBody>
      </p:sp>
      <p:sp>
        <p:nvSpPr>
          <p:cNvPr id="7" name="Text 2"/>
          <p:cNvSpPr txBox="1"/>
          <p:nvPr/>
        </p:nvSpPr>
        <p:spPr>
          <a:xfrm>
            <a:off x="544450" y="1630022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Петя и его лесные друзья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Петя — смелый и любознательный мальчик. Рядом с ним появляются птичка, утка и кошка, и у каждого героя свой характер и свой способ двигаться по лесу.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42600" y="3121734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создаёт тревогу в 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Дедушка беспокоится о Пете и хочет уберечь его от беды. Волк кажется самым опасным, а охотники помогают вернуть порядок в конце истории.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5800" y="1383100"/>
            <a:ext cx="5446200" cy="15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l" indent="0" marL="0">
              <a:lnSpc>
                <a:spcPct val="115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струнных группы передают характер Пети и делают его музыку живой и уверенной.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3181896"/>
            <a:ext cx="52014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струнные создают светлый и бодрый образ мальчика. Их звучание помогает услышать смелость, спокойствие и готовность Пети действовать быстро.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00" y="392665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Симфоническая сказка С. С. Прокофьева «Петя и волк»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Птичка звучит у флейты: звук получается высокий, лёгкий и быстрый. Кажется, будто маленькая птичка прямо сейчас вспорхнёт над деревьями.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Утка связана с гобоем. Его тембр немного смешной и «крякающий», поэтому образ утки сразу становится узнаваемым и очень забавным.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Кошку изображает кларнет. Его мягкое и гибкое звучание помогает представить осторожные шаги, тихую походку и хитрый взгляд.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Птичка, утка и кошка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Дедушку играет фагот. Его низкий, ворчливый голос звучит строго и серьёзно, будто взрослый предупреждает: «Не ходи далеко!»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Волк появляется под звучание трёх валторн. Музыка становится сильной, густой и тревожной, и сразу чувствуется опасность.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Охотников сопровождают духовые и ударные инструменты. Их ритм передаёт шаги, движение и решимость, когда надо поймать волка.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426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Дедушка, волк и охотники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сюжет сказки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идёт по цепочке событий: каждое новое действие меняет настроение музыки и приближает финал.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музыку понятной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476241" y="1157959"/>
            <a:ext cx="41622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героя есть своя тема. Как только она звучит снова, ребёнок сразу узнаёт персонажа, даже если он ещё не появился в истории.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570600" y="2265825"/>
            <a:ext cx="41088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отличаются тембром, поэтому птичку, утку, кошку и волка легко различить на слух. Музыка словно показывает каждого героя крупным планом.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718800" y="3373700"/>
            <a:ext cx="39621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и звук идут вместе. Поэтому сказка слушается как маленький спектакль без картинки, где всё понятно только по музыке.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Струнные инструменты звучат вместе и очень слаженно, поэтому Петя кажется живым и подвижным. Скрипки, альты, виолончели и контрабасы поддерживают его смелый характер. Их музыка напоминает бег по лесной тропинке и уверенный шаг вперёд.
</a:t>
            </a:r>
            <a:endParaRPr lang="en-US" sz="1016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струнные рисуют Петино настроение
</a:t>
            </a:r>
            <a:endParaRPr lang="en-US" sz="1128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Флейта, гобой и кларнет создают удивительно разные образы. Флейта легко парит, гобой звучит смешно и чуть гнусаво, а кларнет крадётся мягко и осторожно. Так оркестр помогает представить птичку, утку и кошку почти без слов.
</a:t>
            </a:r>
            <a:endParaRPr lang="en-US" sz="1038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деревянные духовые превращаются в зверей и птиц
</a:t>
            </a:r>
            <a:endParaRPr lang="en-US" sz="1128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 сцене появляется волк, музыка становится напряжённой и густой. Три валторны звучат мощно, будто в лесу зашуршали большие тёмные тени. А потом оркестр быстро меняется, показывая движение охотников и радость победы.
</a:t>
            </a:r>
            <a:endParaRPr lang="en-US" sz="1048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звук для опасного волка
</a:t>
            </a:r>
            <a:endParaRPr lang="en-US" sz="1233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Оркестр — большая музыкальная команда
</a:t>
            </a:r>
            <a:endParaRPr lang="en-US" sz="216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понятна детям: в ней есть ясный сюжет, яркие герои и музыка, которая сразу подсказывает, кто сейчас на сцене. Слушать легко, а запоминать — ещё легче.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Взрослым тоже интересно слушать эту сказку, потому что в ней чувствуется настоящая классическая музыка, а шутливые музыкальные портреты героев звучат очень точно и выразительно.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«Петю и волка» исполняют в разных странах, потому что история не требует перевода. Её ставят в театрах, показывают в мультфильмах и используют в музыкальных постановках.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сказка стала знаменитой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2775" y="445025"/>
            <a:ext cx="69171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слышны в музыке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Пети звучит смело и бодро. В ней слышны любопытство, готовность действовать и уверенность мальчика, который не боится выйти навстречу лесным приключениям.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птички лёгкая и быстрая, а у утки она смешнее и чуть неуклюжее. Поэтому кажется, что персонажи не только двигаются по-разному, но и думают по-разному.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появляется дедушка, музыка становится строже и тревожнее. А волк приходит с сильным, грозным звучанием, от которого сразу чувствуется опасность и напряжение.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музыка светлеет и становится радостной. Слышно облегчение, потому что всё заканчивается хорошо: Петя оказался смелым, а друзья — спасёнными.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662" y="1532833"/>
            <a:ext cx="505575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9750" y="2415515"/>
            <a:ext cx="449400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9750" y="3297168"/>
            <a:ext cx="449400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1663" y="4178821"/>
            <a:ext cx="505575" cy="449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словами и сказка музыкой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4000" y="1781933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сказка ведётся словами, и читатель сам представляет героев. В музыкальной сказке к словам добавляются звуки, поэтому история становится живой и очень наглядной.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4000" y="1473962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рассказывают сюжет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4000" y="2664615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персонажа есть свой инструмент и своя мелодия. По звучанию можно узнать, кто идёт, кто крадётся и кто волнуется, ещё до появления героя в истории.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4000" y="2356644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показывает характер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4000" y="3546268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помогает внимательно следить за событиями. Когда тема повторяется, ребёнок быстрее запоминает героя и начинает слышать, как меняется настроение сказки.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4000" y="3238297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Слушатель замечает подсказки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1284000" y="4427921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слов, мелодий и образов делает сказку особенно яркой. После такого прослушивания легко вспомнить и сюжет, и инструменты, и смешные моменты.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1284000" y="4119950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запоминается надолго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51367" y="1242175"/>
            <a:ext cx="2960266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детям легко слушать «Петю и волка»
</a:t>
            </a:r>
            <a:endParaRPr lang="en-US" sz="2300" dirty="0"/>
          </a:p>
        </p:txBody>
      </p:sp>
      <p:sp>
        <p:nvSpPr>
          <p:cNvPr id="8" name="Text 2"/>
          <p:cNvSpPr txBox="1"/>
          <p:nvPr/>
        </p:nvSpPr>
        <p:spPr>
          <a:xfrm>
            <a:off x="544450" y="1630022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и ясный сюжет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немного персонажей, и каждый сразу заметен. События идут последовательно, поэтому ребёнку легко не потеряться в истории и следить за тем, что происходит дальше.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542600" y="3121734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герои и повторяющиеся темы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героя есть своя мелодия, которая возвращается снова и снова. Благодаря этому дети быстро узнают персонажей, а волк, Петя и птичка не путаются между собой.
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Пети к победе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симфонической сказке Сергея Прокофьева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9750" y="1532833"/>
            <a:ext cx="449400" cy="44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9750" y="2415515"/>
            <a:ext cx="449400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8850" y="3317388"/>
            <a:ext cx="511200" cy="4089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9750" y="4178821"/>
            <a:ext cx="449400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произведении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4000" y="1781933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Прокофьев написал не только музыку, но и текст сказки. Поэтому слово и звук здесь работают вместе особенно точно и дружно.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4000" y="1473962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создал всё сам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4000" y="2664615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персонаж связан с определённым инструментом. Это помогает слушателю сразу представить героя и запомнить его музыкальный характер без путаницы.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4000" y="2356644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героя свой образ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4000" y="3546268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часто используют на первых уроках о симфоническом оркестре. Так дети узнают, как звучат разные группы инструментов и чем они отличаются.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4000" y="3238297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с оркестром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1284000" y="4427921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Сказку любят за ясный сюжет и забавные музыкальные штрихи. Даже серьёзные персонажи звучат выразительно, а некоторые сцены вызывают улыбку.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1284000" y="4119950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портреты с юмором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089" y="968275"/>
            <a:ext cx="2002822" cy="2107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71814" y="968200"/>
            <a:ext cx="2002822" cy="2107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60141" y="968275"/>
            <a:ext cx="2002468" cy="2098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41615" y="968150"/>
            <a:ext cx="1994270" cy="2098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05800" y="3652005"/>
            <a:ext cx="1962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Флейта звучит легко и высоко, будто маленькая птичка взлетела над деревьями. Её быстрые звуки хорошо передают весёлый полёт и звонкое щебетание. Поэтому герой сразу кажется живым и очень подвижным.
</a:t>
            </a:r>
            <a:endParaRPr lang="en-US" sz="922" dirty="0"/>
          </a:p>
        </p:txBody>
      </p:sp>
      <p:sp>
        <p:nvSpPr>
          <p:cNvPr id="12" name="Text 2"/>
          <p:cNvSpPr txBox="1"/>
          <p:nvPr/>
        </p:nvSpPr>
        <p:spPr>
          <a:xfrm>
            <a:off x="305800" y="3209350"/>
            <a:ext cx="19626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Птичка и флейта
</a:t>
            </a:r>
            <a:endParaRPr lang="en-US" sz="1600" dirty="0"/>
          </a:p>
        </p:txBody>
      </p:sp>
      <p:sp>
        <p:nvSpPr>
          <p:cNvPr id="13" name="Text 3"/>
          <p:cNvSpPr txBox="1"/>
          <p:nvPr/>
        </p:nvSpPr>
        <p:spPr>
          <a:xfrm>
            <a:off x="2497625" y="3652005"/>
            <a:ext cx="1962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Гобой имеет мягкий, немного смешной тембр, который легко представить как упрямую утку. Его звучание словно шагает по мокрой дорожке и важно покрякивает. Детям это сочетание обычно запоминается с первого раза.
</a:t>
            </a:r>
            <a:endParaRPr lang="en-US" sz="922" dirty="0"/>
          </a:p>
        </p:txBody>
      </p:sp>
      <p:sp>
        <p:nvSpPr>
          <p:cNvPr id="14" name="Text 4"/>
          <p:cNvSpPr txBox="1"/>
          <p:nvPr/>
        </p:nvSpPr>
        <p:spPr>
          <a:xfrm>
            <a:off x="2497625" y="3209350"/>
            <a:ext cx="19626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Утка и гобой
</a:t>
            </a:r>
            <a:endParaRPr lang="en-US" sz="1600" dirty="0"/>
          </a:p>
        </p:txBody>
      </p:sp>
      <p:sp>
        <p:nvSpPr>
          <p:cNvPr id="15" name="Text 5"/>
          <p:cNvSpPr txBox="1"/>
          <p:nvPr/>
        </p:nvSpPr>
        <p:spPr>
          <a:xfrm>
            <a:off x="4681875" y="3646020"/>
            <a:ext cx="1984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Кларнет может звучать гибко и осторожно, будто кошка крадётся на мягких лапках. В его тембре слышны хитрость, плавные движения и внимательный взгляд. Такой музыкальный образ сразу вызывает улыбку и интерес.
</a:t>
            </a:r>
            <a:endParaRPr lang="en-US" sz="922" dirty="0"/>
          </a:p>
        </p:txBody>
      </p:sp>
      <p:sp>
        <p:nvSpPr>
          <p:cNvPr id="16" name="Text 6"/>
          <p:cNvSpPr txBox="1"/>
          <p:nvPr/>
        </p:nvSpPr>
        <p:spPr>
          <a:xfrm>
            <a:off x="4681875" y="3203350"/>
            <a:ext cx="19848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Кошка и кларнет
</a:t>
            </a:r>
            <a:endParaRPr lang="en-US" sz="1600" dirty="0"/>
          </a:p>
        </p:txBody>
      </p:sp>
      <p:sp>
        <p:nvSpPr>
          <p:cNvPr id="17" name="Text 7"/>
          <p:cNvSpPr txBox="1"/>
          <p:nvPr/>
        </p:nvSpPr>
        <p:spPr>
          <a:xfrm>
            <a:off x="6873975" y="3646020"/>
            <a:ext cx="1962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Фагот напоминает строгий голос дедушки, а три валторны делают волка сильным и тревожным. Струнные инструменты показывают Петю — смелого, собранного и живого. Так в сказке каждый звук говорит о характере.
</a:t>
            </a:r>
            <a:endParaRPr lang="en-US" sz="922" dirty="0"/>
          </a:p>
        </p:txBody>
      </p:sp>
      <p:sp>
        <p:nvSpPr>
          <p:cNvPr id="18" name="Text 8"/>
          <p:cNvSpPr txBox="1"/>
          <p:nvPr/>
        </p:nvSpPr>
        <p:spPr>
          <a:xfrm>
            <a:off x="6873975" y="3203350"/>
            <a:ext cx="19626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Дедушка, волк и Петя
</a:t>
            </a:r>
            <a:endParaRPr lang="en-US" sz="1434" dirty="0"/>
          </a:p>
        </p:txBody>
      </p:sp>
      <p:sp>
        <p:nvSpPr>
          <p:cNvPr id="19" name="Text 9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инструменты запоминаются лучше всего
</a:t>
            </a:r>
            <a:endParaRPr lang="en-US" sz="196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узнать героя, нужно услышать его тему и тембр. Тогда музыка помогает следить за историей почти как подсказка, и ни один персонаж не теряется.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развития сюжета звучание меняется, а вместе с ним меняется и настроение. Внимательное слушание помогает замечать эти перемены и понимать, что происходит сейчас.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тренируются слух, память и умение различать инструменты оркестра. Слушать эту сказку интересно, потому что она превращает музыку в увлекательную загадку.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426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слушать внимательно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«Петя и волк» сегодня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911044" y="3893875"/>
            <a:ext cx="2574000" cy="7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1936 год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впервые прозвучала в Москве и сразу заинтересовала слушателей. Простая история и точные музыкальные образы сделали её особенно понятной для детей.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35298" y="3065113"/>
            <a:ext cx="2574000" cy="7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 век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стали исполнять в концертных залах разных стран. Оно быстро вошло в число самых известных детских музыкальных сказок.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77228" y="2236350"/>
            <a:ext cx="2574000" cy="7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 и театры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Сказку часто используют на уроках музыки и в детских постановках. Она помогает познакомиться с инструментами оркестра без скучных объяснений.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223260" y="1405675"/>
            <a:ext cx="2574000" cy="7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«Петя и волк» по-прежнему звучит живо и свежо. Новые слушатели открывают в нём юмор, приключение и понятную музыкальную историю.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08250" y="2489382"/>
            <a:ext cx="6935700" cy="16932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46525" y="1263448"/>
            <a:ext cx="62592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сказки Прокофьева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1446525" y="1866825"/>
            <a:ext cx="62592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«Петя и волк» доказывает, что музыка умеет рассказывать не хуже слов. Она помогает увидеть характеры героев, услышать движение сюжета и полюбить оркестр.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2026-05-24T20:33:25Z</dcterms:created>
  <dcterms:modified xsi:type="dcterms:W3CDTF">2026-05-24T20:33:25Z</dcterms:modified>
</cp:coreProperties>
</file>