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 в единственном числе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падежи и окончания без ошибок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каждом 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помогает грамотно писать, точно отвечать на вопросы падежей и понимать, как слова связаны в предложении. Эти правила нужны в упражнениях, диктантах, пересказах и сочинениях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 существительного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 — это изменение существительного по падежам. В единственном числе одно слово может иметь разные формы, потому что меняется его роль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одного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дом, дома, дому, домом, о доме. Смысл слова остаётся тем же, но окончание показывает, с каким членом предложения оно связано.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Словарной, или начальной, формой считается именительный падеж единственного числа. Именно с него начинают определение склонения и проверку падежных окончаний.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склонения помогает не путать окончания, правильно строить фразы и быстрее находить нужную форму слова в устной и 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единственного числа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показывает, какую роль слово выполняет в предложении, а окончание помогает узнать его форму.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и окончанию можно определить падеж и понять, как слово связано с другими словами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как начальная форма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как начальная форма
</a:t>
            </a:r>
            <a:endParaRPr lang="en-US" sz="2971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 вопросы кто? что? и считается основной формой существительного. Именно в ней слово обычно приводят в словаре и учебнике.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предмета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падеже слово называет предмет, лицо или явление без дополнительных связей: книга, окно, учитель, море. Оно часто выступает подлежащим в предложении.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разбора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склонение, сначала ставят слово в именительный падеж единственного числа. От этой формы удобно проверять род, окончание и дальнейшие падежные изменения.
</a:t>
            </a:r>
            <a:endParaRPr lang="en-US" sz="11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склонения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отнести существительное к нужной группе.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первому склонению относятся существительные женского рода на -а и -я: мама, тётя, земля, неделя. Это самая узнаваемая группа слов в начальной школьной теме.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окончание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родительном падеже у большинства таких слов пишется -ы или -и: мамы, земли. Выбор буквы зависит от звучания и правил написания после шипящих и ц.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 буквы ц часто пишется -и: тучи, улицы. Эти формы важно запомнить, потому что на слух они могут казаться одинаковыми с другими окончаниями.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первого склонения очень часто встречаются в речи и учебных текстах. Поэтому их формы полезно отрабатывать особенно внимательно, чтобы не ошибаться в диктантах и упражнениях.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существительные мужского рода с нулевым окончанием: стол, день, дом. В речи они встречаются очень часто, поэтому их падежные формы нужно узнавать быстро.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 второму склонению относятся и слова среднего рода на -о, -е: окно, море. Их окончания в падежах меняются по общему правилу, без особых исключений.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распространённое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многочисленное склонение русского языка. Именно поэтому формы типа стола, дому, о море и подобных слов постоянно встречаются в учебных заданиях и обычной речи.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третьему склонению относятся существительные женского рода с мягким знаком на конце: ночь, мышь, тетрадь, дверь. Узнавать их удобно уже по начальной форме.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затруднения вызывают родительный, дательный и предложный падежи. В этих формах чаще всего ошибаются, поэтому их полезно тренировать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склонении основа обычно сохраняется, а окончания меняются: ночи, ночью, о ночи. Именно поэтому важно не терять последнюю букву и правильно ставить окончание.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сразу увидеть, какая группа слов встречается чаще в русском языке.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 занимает наибольшую долю, поэтому его формы нужно отрабатывать особенно тщательно.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склонения встречаются чаще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«Склонение существительных в единственном числе»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их значения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показывает отсутствие, часть целого или принадлежность: нет книги, кусок пирога, лист тетради. По смыслу он отвечает на вопросы кого? чего? и помогает точнее выразить отношения между словами.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указывает, кому направлено действие: подарил сестре, помог другу, написал учителю. Он отвечает на вопросы кому? чему? и показывает адресата или получателя.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обозначает предмет, на который прямо направлено действие: читаю книгу, вижу дом, рисую солнце. Его легко узнать по вопросам кого? что? и связи с глаголом.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помогает назвать орудие, способ действия или совместное действие: пишу карандашом, иду с братом. Он отвечает на вопросы кем? чем? и часто передаёт значение средства.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связан с местом, темой разговора или размышления: в школе, о книге, на уроке. Он употребляется только с предлогами и отвечает на вопросы о ком? о чём?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одно, а пишется другое
</a:t>
            </a:r>
            <a:pPr algn="l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форму о море и уверенно пишет так же в слове тетрадь, но здесь нужно о тетради. Ошибка возникает из-за похожего звучания окончаний, хотя склонение у слов разное.
</a:t>
            </a:r>
            <a:endParaRPr lang="en-US" sz="102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и буква ц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и буквы ц выбор окончания особенно путает. В одном случае пишется -и, в другом -е, и решение зависит от падежа и склонения. Поэтому полезно проверять слово по образцу.
</a:t>
            </a:r>
            <a:endParaRPr lang="en-US" sz="1129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рядом с формами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тетради удобно держать небольшую памятку: правильная форма, ошибочный вариант и пояснение. Такое сравнение помогает быстрее заметить разницу и не повторять одну и ту же ошибку в диктанте.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падежных окончаниях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группы существительных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армия, линия, Россия имеют свои окончания в косвенных падежах: армии, линии, России. Их формы не всегда совпадают с обычными образцами, поэтому их стоит запоминать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 -ий, например санаторий или герой, меняются по особому типу: санатория, герою. В учебных заданиях такие формы часто проверяют внимательность, потому что окончание зависит от падежа.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на -ие, таких как здание или задание, в падежах тоже встречаются нестандартные формы: здания, заданию. Эти слова полезно тренировать в словосочетаниях, а не только по 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в трёх склонениях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в одинаковых падежах у разных склонений меняются окончания. Это помогает быстро сравнивать формы и проверять написание.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заметнее всего в косвенных падежах. Если знать тип склонения, можно быстрее выбрать нужное окончание и избежать ошибок при письме.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склонения существительных в русском языке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не только формы, но и порядок их появления в речи: от начальной формы к косвенным падежам. Это помогает увидеть систему, а не отдельные примеры.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сохраняется основа, но окончания меняются по падежам. Значит, форма зависит от роли слова в предложении, а не только от его звучания.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слово по падежам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слово «дом»; дата не требуется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существительного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в предложении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88065"/>
            <a:ext cx="699041" cy="699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56" y="1886970"/>
            <a:ext cx="613577" cy="701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склонение связано с написанием окончания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 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иметь разные окончания в зависимости от падежа и склонения. Поэтому к маме, к двери и к окну — это разные по строению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важнее слуха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нельзя всегда писать на слух. Если определить склонение, легче выбрать нужную букву и проверить написание по правилу, а не наугад.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типичными словами помогает не ошибиться: мама — маме, стол — столу, ночь — ночи. Такой способ делает написание окончаний более уверенным.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склонение связано с написанием окончания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 и тренировки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«книга — книги»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книга удобно для тренировки первого склонения. В паре книги сразу видно, как меняется окончание в родительном падеже, и легче запомнить, что женские слова на -а склоняются по этому образцу.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«стол — стола»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 показывает второй тип склонения без лишних сложностей. В форме стола хорошо заметно, как у мужских слов с нулевым окончанием появляется новое окончание в косвенном падеже.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«ночь — ночи»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ночь помогает закрепить третье склонение. При сравнении ночи видно, что мягкий знак остаётся в начальной форме, а в падежах меняется окончание, поэтому такие слова требуют особого внимания.
</a:t>
            </a:r>
            <a:endParaRPr lang="en-US" sz="10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 не только общий результат, но и те задания, где нужна дополнительная тренировка. Это удобно для повторения перед контрольной работой.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обычно удаются определение склонения и падежа. Наибольшие трудности вызывают окончания и особые группы слов, поэтому их стоит повторить ещё раз.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 урока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учебной мини-проверки; дата не требуется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склонении существительных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 в единственном числе помогает понять, как слово меняется по падежам и почему его окончание зависит от роли в предложении. Если знать тип склонения и пользоваться алгоритмом, ошибки становятся заметно реже.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2026-05-28T05:27:33Z</dcterms:created>
  <dcterms:modified xsi:type="dcterms:W3CDTF">2026-05-28T05:27:33Z</dcterms:modified>
</cp:coreProperties>
</file>