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 Петре I: страна больших перемен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при Петре I стала сильнее, смелее и ближе к Европе.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время Петра I запомнилось надолго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XVII века Россия во многом отставала от европейских стран. Пётр I решил изменить это быстро и всерьёз: учиться у мастеров, приглашать специалистов и перестраивать армию, флот, города и школы.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7441" y="1587650"/>
            <a:ext cx="3038668" cy="3074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I: юный царь и его интересы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1076400" y="4197362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молодые годы Пётр думал о том, как сделать Россию более сильной и образованной. Позже эти мысли превратились в большие реформы.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1076400" y="3957238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 о переменах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076400" y="1827474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 детства любил всё разбирать, мастерить и изучать. Его особенно увлекали оружие, военные занятия и работа людей, которые умели делать полезные вещи своими руками.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1076400" y="1587350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Любознательный мальчик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076400" y="2617437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Петра привлекали корабли и вода. Он хотел понять, как строят суда и почему флот помогает стране стать сильнее, быстрее и увереннее.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1076400" y="2377313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морю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1076400" y="3407400"/>
            <a:ext cx="4116600" cy="4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Юный царь не любил сидеть без дела. Он наблюдал, пробовал сам и задавал вопросы, поэтому многое узнавал не только из книг, но и из практики.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1076400" y="3167275"/>
            <a:ext cx="41166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через дело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посольство: путешествие за знаниями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Пётр I не просто смотрел по сторонам, а сам трудился на верфях. Он учился строить корабли, наблюдал за работой мастеров и узнавал, как устроено морское дело. Такое обучение было для царя совсем необычным.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на верфях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внимательно смотрел, как живут европейские города и как работают заводы. Его интересовали порядок, инструменты, машины и организация труда. Он хотел привезти в Россию не только знания, но и полезный опыт.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заводы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поездки в Россию приехали специалисты, новые книги и нужные знания. Корабельные мастера, инженеры и другие умельцы помогли развивать флот, ремёсла и науку. Для страны это стало настоящим учебным подарком.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с пользой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нового образца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360250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создал армию, где служба шла по строгим правилам. Солдат учили строю, стрельбе и дисциплине, чтобы войско действовало быстро и слаженно, как одна команда.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360250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служба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795599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армии ввели единую военную форму, новые пушки и более строгий порядок снабжения. Это делало войско заметнее, организованнее и сильнее в бою.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79559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и оружие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077924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гвардейские полки — особенно надёжные и хорошо обученные части. Они помогали защищать государство и показывали пример другим солдатам своим порядком и выучкой.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077924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Гвардейские полки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5513273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обеспечить войска, строили заводы, где делали металл, оружие и порох. Так армия получала всё необходимое не случайно, а постоянно и вовремя.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513266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для армии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7230947" y="3474000"/>
            <a:ext cx="15516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армия стала одним из главных опорных пунктов реформ Петра I. Благодаря ей Россия могла увереннее защищать свои земли и участвовать в больших войнах.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7227949" y="2891124"/>
            <a:ext cx="15516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порядок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3713" y="2087925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русский флот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корабли строили в Воронеже, на Балтике и в других местах. Верфи работали активно, потому что стране нужен был флот, способный защищать берега и выходить в море.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Корабли на верфях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Моряков обучали навигации, морскому делу и работе с парусами. Им нужно было не только управлять кораблём, но и понимать ветер, маршрут и порядок на палубе.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моряков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помог России защищать побережье и участвовать в морских сражениях. Для страны это было важно: без сильных кораблей к морю было не пробиться.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 победы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военные походы и война привели Россию к Балтийскому морю.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Россия шла к морю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Санкт-Петербурга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задумывался как город, через который Россия станет ближе к Европе. Здесь появлялись новые правила, здания и морской дух.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в Европу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Строить было нелегко: мешали болота, сырость и холод. Людям приходилось много работать, но город рос быстро и упорно, как настоящий богатырь.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Трудное строительство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стал новой столицей государства и важным центром жизни страны. Здесь строили крепости, дома, каналы и корабли, словно большой рабочий улей.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основали в 1703 году на берегах Невы. Место выбрали не случайно: оно открывало путь к Балтийскому морю и связывало Россию с Европой.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Неве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истории России: Северная война 1700–1721 годов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долгий срок войны показал, как упорно страна шла к победе. Особенно важной стала Полтавская битва, после которой Россия заметно усилилась.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длилась Северная война, и за это время Россия смогла укрепить свои силы и изменить своё положение в Европе.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1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год
</a:t>
            </a:r>
            <a:endParaRPr lang="en-US" sz="816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жизнь людей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Дворянам пришлось привыкать к европейской одежде и новым обычаям. Мужчины брили бороды, и это многим казалось очень странным, почти как сказка с переодеванием.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для дворян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меняли внешний вид и поведение людей в обществе. Россия постепенно становилась более похожей на европейские страны, хотя путь этот был непростым.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становилась иной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все радовались переменам. Старые привычки ломались с трудом, и часть людей воспринимала новые правила с недоверием и даже с ворчанием.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не для всех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ассамблеи — собрания, где люди общались, танцевали и учились вести себя по-новому. Для многих это было непривычно, но интересно.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Ассамблеи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школа и книги
</a:t>
            </a:r>
            <a:endParaRPr lang="en-US" sz="3800" dirty="0"/>
          </a:p>
        </p:txBody>
      </p:sp>
      <p:sp>
        <p:nvSpPr>
          <p:cNvPr id="8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0350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Петре I открывались школы, где учили математике, навигации, инженерному делу и другим полезным наукам. Государству требовались грамотные люди, чтобы строить корабли, управлять городами и служить в армии.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0325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специалисты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903325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открылась Кунсткамера — первый музей России. Там собирали редкие предметы и удивительные находки. Это показывало: знания и любопытство стали цениться очень высоко.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03300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Кунсткамера в Петербурге
</a:t>
            </a:r>
            <a:endParaRPr lang="en-US" sz="1500" dirty="0"/>
          </a:p>
        </p:txBody>
      </p:sp>
      <p:sp>
        <p:nvSpPr>
          <p:cNvPr id="13" name="Text 6"/>
          <p:cNvSpPr txBox="1"/>
          <p:nvPr/>
        </p:nvSpPr>
        <p:spPr>
          <a:xfrm>
            <a:off x="4722333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газеты, которые сообщали о важных событиях в стране и за её пределами. Люди узнавали новости быстрее, а сама печать становилась важной частью жизни государства.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722308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 новости
</a:t>
            </a:r>
            <a:endParaRPr lang="en-US" sz="1500" dirty="0"/>
          </a:p>
        </p:txBody>
      </p:sp>
      <p:sp>
        <p:nvSpPr>
          <p:cNvPr id="15" name="Text 8"/>
          <p:cNvSpPr txBox="1"/>
          <p:nvPr/>
        </p:nvSpPr>
        <p:spPr>
          <a:xfrm>
            <a:off x="2541342" y="2375750"/>
            <a:ext cx="1882800" cy="16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новых школ печатали учебники, карты и пособия. Учиться стало проще: знания можно было не только слушать, но и читать. Так наука постепенно переставала быть редкостью для избранных.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541317" y="1737950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учебники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 ремёсла при Петре I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заводы помогали России меньше зависеть от чужих товаров. Чем больше страна умела делать сама, тем увереннее она чувствовала себя в войне, торговле и повседневной жизни.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зависимости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металла, развивалось и производство ткани. Стране требовались сукно, паруса и обмундирование для солдат и моряков. Ремёсла становились всё нужнее и заметнее.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 одежда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поддерживал производство оружия и пороха. Русская армия должна была получать всё необходимое внутри страны, без долгого ожидания чужих поставок и без лишних расходов.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Оружейное дело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росли заводы на Урале. Там выплавляли железо и делали из него пушки, инструменты и детали для кораблей. Металл был нужен почти везде.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Уральские заводы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управления страной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приказы постепенно заменили коллегии — новые учреждения, где дела решали не один человек, а несколько помощников вместе. Так управление стало более чётким и понятным.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25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Коллегии вместо приказов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63017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дворян служба стала обязательной и более строгой. Они должны были служить государству в армии или управлении, а не только жить в своих имениях и отдыхать.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663017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дворян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2511633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Страну разделили на губернии, чтобы ею было удобнее управлять. Теперь у каждого большого края были свои обязанности, а государству легче было собирать налоги и следить за порядком.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11633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Губернии и порядок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14400" y="3445925"/>
            <a:ext cx="1958400" cy="133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Россия стала управляться как большая и хорошо организованная система. Каждый должен был выполнять своё дело, словно важная шестерёнка в большом государственном механизме.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14400" y="2891124"/>
            <a:ext cx="1958400" cy="3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механизм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6775" y="1771967"/>
            <a:ext cx="563700" cy="5010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5388" y="1744250"/>
            <a:ext cx="556500" cy="556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8550" y="1771967"/>
            <a:ext cx="563700" cy="5010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6775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патриарха Пётр I не назначил нового главу церкви. Это означало, что церковь уже не имела прежней самостоятельности и сильнее зависела от царской власти.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46775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царя усилилась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421788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патриарха появился Святейший синод — учреждение, которое управляло церковными делами. Теперь важные решения принимались по-государственному, в строгом порядке и под контролем власти.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421788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Святейший синод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5978550" y="2872625"/>
            <a:ext cx="2321100" cy="15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церковная жизнь стала теснее связана с государством. Это было одно из самых заметных изменений эпохи, потому что раньше церковь играла гораздо более самостоятельную роль.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978550" y="2300625"/>
            <a:ext cx="23211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Церковь и государство вместе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и церковь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и трудности реформ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строительство флота, городов и заводов требовали огромных денег. Государству нужно было быстро находить средства, чтобы перемены не остановились.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больших расходов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Санкт-Петербурга и работа на заводах были очень трудными. Реформы усиливали страну, но простым людям часто приходилось жить и работать гораздо тяжелее.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 и лишения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собрать больше денег, ввели подушную подать. Этот налог платили с каждого мужчины, и для многих семей он стал тяжёлой обязанностью.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Подушная подать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0350" y="1199816"/>
            <a:ext cx="8316900" cy="155941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325" y="360000"/>
            <a:ext cx="8425800" cy="7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11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 Европа: что он перенял и что сохранил
</a:t>
            </a:r>
            <a:endParaRPr lang="en-US" sz="3511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603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внимательно смотрел, как живут и работают европейские страны. Его особенно интересовали армия, корабли, школы и городское устройство, которые можно было улучшить в России.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603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у Европы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02050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были похожи на европейские по цели, но проводились очень быстро и строго. Поэтому Россия менялась не постепенно, а почти как по команде: раз, два — и вперёд!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902025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и строго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721483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новыми идеями Пётр I сохранил в стране сильную царскую власть. Государь оставался главным человеком, который сам направлял большие перемены.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21458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власть царя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40917" y="3362124"/>
            <a:ext cx="18828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перенимал новые знания в военном деле, кораблестроении, науке и ремёслах. Но это были не слепые копии: всё старались приспособить к нуждам России.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540892" y="2862150"/>
            <a:ext cx="1882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заимствования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показывают, как знания, реформы и победы постепенно превращали Россию в более сильное и современное государство.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страна при Петре I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и споры вокруг Петра I
</a:t>
            </a:r>
            <a:endParaRPr lang="en-US" sz="3800" dirty="0"/>
          </a:p>
        </p:txBody>
      </p:sp>
      <p:sp>
        <p:nvSpPr>
          <p:cNvPr id="11" name="Text 2"/>
          <p:cNvSpPr txBox="1"/>
          <p:nvPr/>
        </p:nvSpPr>
        <p:spPr>
          <a:xfrm>
            <a:off x="1076400" y="182747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реформы вводились очень быстро, и людям было трудно привыкнуть к новым правилам. Привычная жизнь менялась почти на глазах, а это нравилось далеко не всем.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076400" y="153880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быстрые перемены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662700" y="431305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 Петре I спорят и сегодня. Его время запомнилось и победами, и трудностями, и вопросом: как дорого стране дались такие большие перемены?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4662700" y="402437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эпохе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467267" y="3484525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был очень строгим правителем. Одни считали его великим преобразователем, а другие видели в нём человека, который действовал слишком жёстко.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67267" y="3195850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Спорные решения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271833" y="2656000"/>
            <a:ext cx="4116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Петербурга, работа на заводах и служба в армии требовали больших сил. Для многих людей эпоха Петра I была не только временем успехов, но и временем усталости.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271833" y="2367325"/>
            <a:ext cx="4116600" cy="2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труд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правления Петра I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долгой борьбы Россия получила выход к Балтийскому морю. Это открыло новые пути для торговли, общения и морской силы. На берегах Балтики страна стала чувствовать себя увереннее и свободнее.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к Балтийскому морю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месте болот вырос Санкт-Петербург — город кораблей, крепостей и широких улиц. Вокруг него работали заводы, школы и учреждения. Казалось, сама страна стала шагать быстрее и увереннее.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столица и новые дела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1721 году Россия стала империей. Это означало, что её стали считать очень сильной державой. Голос страны звучал громче, а к её мнению в Европе начали внимательно прислушиваться.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на карте Европы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сильно изменил Россию: появились армия нового образца, флот, школы, заводы и Санкт-Петербург. Перемены были трудными, но именно они помогли стране стать сильнее и заметнее в Европе.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Петра I: большой шаг вперёд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2026-05-26T11:29:20Z</dcterms:created>
  <dcterms:modified xsi:type="dcterms:W3CDTF">2026-05-26T11:29:20Z</dcterms:modified>
</cp:coreProperties>
</file>