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способы покупки билетов и важные английские фразы для школьников.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билета на метро: ключевые темы урока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Метрополитен начал работу в Лондоне в 1863 году и теперь существует более чем в 180 городах мира. В России крупнейшие — Москва и Санкт-Петербург, где ежедневно миллионы пассажиров проводят время в пути.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Метро: история и современность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билетов в метро: разовые и абонементы
</a:t>
            </a:r>
            <a:endParaRPr lang="en-US" sz="255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Разовые билеты действуют на одну поездку, удобны для редких поездок или гостей города.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Абонементы выпускают на фиксированное число поездок или срок — день, неделю или месяц, обеспечивая экономию и удобство при регулярных поездках.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карты позволяют накапливать поездки и предоставляют скидки, особенно выгодны для постоянных пользователей и подростков.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покупки билета: кассы, автоматы, приложения
</a:t>
            </a:r>
            <a:endParaRPr lang="en-US" sz="2339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 можно купить в кассах метро у сотрудников, что помогает получить консультацию и выбрать подходящий билет.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Автоматы самообслуживания и мобильные приложения предоставляют быстрый и удобный способ покупки без очередей.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билета через автомат: пошаговый процесс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тип билета и нужное количество поездок, используя сенсорный экран терминала.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принимается наличными и банковскими картами, что обеспечивает удобство для разных пользователей.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успешной оплаты автомат выдает билет и чек — их нужно сохранить до завершения поездки.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автоматах есть возможность сменить язык интерфейса, включая английский, что поможет иностранцам.
</a:t>
            </a:r>
            <a:endParaRPr lang="en-US" sz="10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разового билета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приобрести билет на одну поездку, скажите в кассе: "One single ticket, please." Это позволит кассиру быстро понять ваши потребности и оформить билет.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абонемента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несколько поездок, используйте фразу: "Two tickets for one week, please." Кассир предложит варианты и примет оплату любым удобным способом.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Необходимые английские фразы для покупки билета в кассе
</a:t>
            </a:r>
            <a:endParaRPr lang="en-US" sz="2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способов покупки билетов среди подростков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смартфонов у подростков растет, поддерживая рост бесконтактной оплаты.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Автоматы и мобильные решения лидируют благодаря скорости и удобству, кассы остаются важными для вопросов и поддержки.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городского транспорта,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562" y="1614220"/>
            <a:ext cx="904875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3787" y="1614220"/>
            <a:ext cx="1266825" cy="1447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0488" y="1614220"/>
            <a:ext cx="1266825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тренды в покупке электронных билетов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приложения позволяют купить билет быстро и удобно прямо с телефона, экономя время на поездке.
</a:t>
            </a:r>
            <a:endParaRPr lang="en-US" sz="939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QR-коды для входа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Билеты содержат QR-код, который считывается на турникете, обеспечивая бесконтактный проход.
</a:t>
            </a:r>
            <a:endParaRPr lang="en-US" sz="939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скидки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 студенты получают льготные тарифы при покупке электронных билетов через официальные сервисы.
</a:t>
            </a:r>
            <a:endParaRPr lang="en-US" sz="93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покупки билета на метро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для успешной покупки и использования билета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Пополнение транспортной карты: основные способы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Транспортную карту можно пополнить в терминалах самообслуживания, которые расположены в вестибюлях метро и принимают наличные и карты.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возможна оплата через мобильные банковские приложения и онлайн-банкинг, что упрощает процесс и позволяет пополнять баланс дистанционно.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проезда банковской картой и телефоном
</a:t>
            </a:r>
            <a:endParaRPr lang="en-US" sz="2446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удобен при спонтанных поездках, так как позволяет быстро пройти через турникет без очередей и дополнительных действий, экономя время и минимизируя контакт с поверхностями.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все чаще используют бесконтактную оплату проезда банковскими картами или смартфонами с технологией NFC, что упрощает доступ в метро без покупки бумажного билета.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оплаты достаточно приложить карту или устройство к считывателю турникета, которые быстро считывают данные и разрешают вход, после чего автоматически списывается стоимость поездки с привязанного счета.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билет: советы для школьников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частых поездках на метро выгоднее приобретать месячные или недельные абонементы, которые позволяют значительно сэкономить по сравнению с разовыми билетами.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редких поездок или туризма оптимальным выбором будут разовые билеты, которые покупаются для каждой поездки отдельно и не требуют дополнительных обязательств.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метрополитены предоставляют скидки и льготы для школьников при предъявлении удостоверяющих документов, что делает проезд более доступным для учащихся.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покупкой важно учитывать сроки действия билета, количество поездок и удобство пополнения, чтобы выбрать оптимальный вариант с учётом личных маршрутов и графика.
</a:t>
            </a:r>
            <a:endParaRPr lang="en-US" sz="10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стоимости билетов в метро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Тарифы в московском метро на отдельные виды билетов для разных категорий пассажиров. Выгоднее всего приобретать абонементы при регулярных поездках.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Абонементы выгодны при ежедневных поездках, а школьные билеты предоставляют существенные скидки при наличии ученического удостоверения.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сайт метро Москвы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«Тройка» в Москве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«Тройка» — универсальная транспортная карта, позволяющая оплачивать поездки в метро, автобусах и трамваях. Она удобна для ежедневного использования и позволяет экономить на пересадках и длительном использовании транспорта.
</a:t>
            </a:r>
            <a:endParaRPr lang="en-US" sz="777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«Подорожник» в Санкт-Петербурге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карта «Подорожник» используется для оплаты метро, наземного транспорта и электричек. Она обеспечивает удобство поездок и предлагает скидки школьникам и студентам по предъявлению документов.
</a:t>
            </a:r>
            <a:endParaRPr lang="en-US" sz="750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карта в Казани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Казани действует универсальная карта, которая покрывает сразу несколько видов транспорта. Пассажиры могут пополнять её через мобильные приложения и пользоваться льготами, предусмотренными для учащихся школ.
</a:t>
            </a:r>
            <a:endParaRPr lang="en-US" sz="777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транспортных карт в разных городах
</a:t>
            </a:r>
            <a:endParaRPr lang="en-US" sz="25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при покупке билетов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оплате не всегда внимательно проверяют, что выбранный билет соответствует маршруту и необходимому количеству поездок, что вызывает дискомфорт и потерю средств.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Утеря или порча билета до окончания поездки часто становится причиной невозможности выхода из метро, поэтому важно сохранять билет и чек до конца маршрута.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пассажиры выбирают неправильный тариф или вид билета, что приводит к переплатам или невозможности использования проездного по назначению.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потерял билет или транспортную карту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утере разового билета повторно войти в метро по нему нельзя — придётся покупать новый, что увеличивает расходы.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карты можно заблокировать через сервисный центр метро для предотвращения несанкционированного использования после утери.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восстановления баланса карты потребуется удостоверение личности и, по возможности, чек или номер карты, подтверждающий факт покупки и пополнения.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карта не восстановлена вовремя, средства на ней могут быть потеряны; рекомендуется регулярно создавать резервные копии или использовать официальные приложения.
</a:t>
            </a:r>
            <a:endParaRPr lang="en-US" sz="10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в покупке билетов для школьников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городов уже внедрены биометрические системы оплаты по лицу, упрощающие проход через турникеты без необходимости предъявлять билет или карту.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создаются специальные электронные пропуска и мобильные приложения с интеграцией в школьные системы для упрощения контроля и оплаты проезда.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технологии повышают безопасность, ускоряют процесс покупки билетов и адаптированы под потребности молодых пользователей, делая транспорт удобнее и доступнее.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оплате и покупке билета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 передавайте банковские карты и PIN-коды посторонним, чтобы избежать мошенничества и несанкционированного доступа к вашим средствам.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Пользуйтесь только официальными терминалами и проверенными приложениями для оплаты и пополнения билетов, чтобы гарантировать сохранность данных.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проверяйте наличие чеков или уведомлений о списании средств на мобильном устройстве сразу после оплаты для подтверждения транзакции.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фотографируйте билеты с QR-кодами и не размещайте их в интернете, чтобы избежать копирования и злоупотреблений со стороны третьих лиц.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короткий билет в Лондоне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Лондоне ранний билет на метро стоил всего 1 пенни, что показывает доступность общественного транспорта с его самого основания в 1863 году. Маленькая стоимость способствовала массовому использованию метро.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билет в московском метро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билет московского метро был выдан 15 мая 1935 года — в день открытия первой линии. Этот исторический факт знаменует начало масштабного развития транспортной системы столицы России.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билеты в Японии и Париже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существуют специальные билеты для школьных экскурсий, а в Париже можно купить билет через смартфон с помощью NFC — универсально для всего городского транспорта, что существенно облегчает перемещение.
</a:t>
            </a:r>
            <a:endParaRPr lang="en-US" sz="892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рекорды про билеты метро
</a:t>
            </a:r>
            <a:endParaRPr lang="en-US" sz="243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способов и правил покупки билетов помогает школьнику быть самостоятельным и уверенным в поездках по городу и за границей, облегчая перемещение и обеспечивая безопасность на каждом этапе.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важность навыка покупки билета в метро для школьника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2026-05-07T01:00:00Z</dcterms:created>
  <dcterms:modified xsi:type="dcterms:W3CDTF">2026-05-07T01:00:00Z</dcterms:modified>
</cp:coreProperties>
</file>