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календаря: как люди научились считать дни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историю календаря: от наблюдений за природой до точного счёта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понадобился календарь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 повторяющиеся явления природы и поняли: без счёта дней легко запутаться. Календарь помог земледельцам, путешественникам и всем, кто хотел не забыть важные дела и праздники.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способы счёта времени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Наблюдали за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следили за Солнцем, Луной и звёздами. По их движению они замечали повторяющиеся изменения в природе и понимали, когда проходит день, месяц и год.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Делали простые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держать всё в памяти, люди ставили зарубки на палочках, рисовали знаки и делали пометки на поверхности камня или дерева. Так дни и сроки было легче запомнить.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Связывали время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сезонов подсказывало, когда ждать тепло, холод, посевы или урожай. Даже самые простые записи помогали человеку не пропустить важные моменты в жизни племени.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календарь помогал в Древнем Египте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подсказывал начало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внимательно следили за разливом Нила. Когда вода выходила из берегов, она приносила на поля влагу и плодородный ил. По этому событию люди понимали, что пора начинать новые сельские работы.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 365 дней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древнеегипетском календаре год делили на 12 месяцев по 30 дней. К ним добавляли ещё 5 особых дней, чтобы счёт времени был удобнее. Такой порядок помогал заранее готовиться к праздникам и занятиям на полях.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и солнечный календарь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календарь строится по смене фаз Луны. Люди замечали, как тонкий серп постепенно превращается в полный круг, а потом снова исчезает.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 Солнцу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календарь опирается на движение Земли вокруг Солнца. Он лучше связан с временами года и помогает не сбиться при счёте сезонов.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длине года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год короче солнечного, поэтому месяцы быстро перестают совпадать с весной, летом, осенью и зимой.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календарь не путался, людям пришлось придумывать более точный счёт времени и уточнять, как считать месяцы и дни.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была важная реформа: год привели к более понятному порядку, и счёт дней стал намного надёжнее.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год до н. э.
</a:t>
            </a:r>
            <a:endParaRPr lang="en-US" sz="6054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утвердили юлианский календарь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юлианского календаря: реформа Юлия Цезаря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календарь становился точнее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счёта времени: от наблюдений за небом до современного календаря.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45 году до нашей эры в Риме начали использовать новый календарь. Он сделал год понятнее и помог людям меньше путаться в датах и сезонах.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календаре год состоял из 365 дней, а раз в 4 года добавлялся ещё один день. Такой порядок заметно улучшил точность счёта времени.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и юлианский календарь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бывает високосный год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обращается вокруг Солнца не ровно за 365 дней, а немного дольше. Эти лишние часы нельзя просто забыть, иначе календарь начнёт отставать от природы.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точность, время от времени добавляют один день. Он появляется в феврале и делает год чуть длиннее обычного.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год называют високосным. Благодаря ему весна остаётся весной, а зима не «убегает» в календаре слишком далеко.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календарь сегодня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1582 год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календарь ввели, чтобы исправить неточности старого счёта времени и лучше согласовать даты с временами года.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 дат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календарь стал точнее, а правила счёта дней — понятнее. Это помогло людям надёжнее планировать дела и праздники.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григорианский календарь используют во многих странах. По нему живут школы, семьи и большинство людей на планете.
</a:t>
            </a:r>
            <a:endParaRPr lang="en-US" sz="10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04625"/>
            <a:ext cx="324900" cy="288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года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делится на двенадцать месяцев, и каждый из них помогает нам ориентироваться во времени. Так легче помнить, когда начинается учебный год, когда наступают праздники и когда пора ждать каникулы.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короткие месяцы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месяцах бывает 30 дней, в других 31, а февраль короче остальных. Благодаря этому календарь остаётся понятным и удобным, даже если в нём встречаются разные по длине отрезки времени.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легче запоминать по важным событиям: Новому году, дням рождения, поездкам и школьным праздникам. Когда дата связана с приятным событием, календарь становится настоящим помощником, а не просто списком чисел.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ритм для дел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неделе удобно распределять уроки, кружки, отдых и домашние дела. Выходные возвращаются снова и снова, как добрые знакомые. Поэтому расписание становится спокойнее и понятнее даже для очень занятого школьника.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состоит из семи дней, и это помогает видеть время маленькими порциями. Так легче понимать, что уже прошло, а что ещё впереди. Память тоже радуется такому порядку.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неделя помогает не запутаться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памятные даты в календаре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напоминает о государственных праздниках, чтобы люди заранее готовились к торжествам и могли спланировать отдых, встречи и семейные дела без спешки.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отмечают школьные события: каникулы, линейки, экскурсии и контрольные. Так ученикам проще собирать портфель вовремя и не забывать про важные дни.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даты тоже живут в календаре: дни рождения, юбилеи, поездки к бабушке и другие тёплые события. Они делают год особенно радостным.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 календарь заранее, труднее пропустить важный день. Это помогает не только всё успеть, но и порадовать близких вниманием и хорошим настроением.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календарём каждый день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календарь помогает не забыть важные дела и спокойно спланировать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 школьной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967950" y="1157225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четверти
</a:t>
            </a:r>
            <a:pPr algn="r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сообщает расписание, а ученик смотрит в календарь и понимает, когда ждать контрольные, экскурсии и праздники. Так легче настроиться на учёбу и не теряться в делах.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4782050" y="1913832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важной датой календарь подсказывает, когда нужно собрать тетради, учебники, форму и всё необходимое. Это помогает прийти в класс спокойным и готовым к уроку.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1967950" y="2690499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 отдых
</a:t>
            </a:r>
            <a:pPr algn="r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календаре появляются каникулы, школьник видит время для отдыха, прогулок и любимых занятий. А потом снова приходит учёба, уже без сюрпризов и лишней спешки.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разных народов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год начинается по-другому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Новый год приходит зимой, а в других календарь живёт по своим правилам. У людей могут быть разные названия месяцев и разные точки отсчёта, но всем важно не потерять нужный день.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как помощница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календарь связан с движением Луны. Поэтому его месяцы не совпадают с привычными нам солнечными месяцами. Это похоже на другой ритм жизни, где время считают по небу и наблюдениям.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берегут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Еврейский и китайский календари тоже имеют свои особенности и праздничные даты. Они помогают людям хранить традиции, встречать важные дни и передавать память о прошлом из поколения в поколение.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2" y="1377928"/>
            <a:ext cx="195825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138" y="1377928"/>
            <a:ext cx="195825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802" y="3197877"/>
            <a:ext cx="167850" cy="223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календарь в кармане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или планшет может заранее подать сигнал о встрече, празднике или уроке. Это очень удобно: события не убегают из памяти, а спокойно ждут своего часа.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электронном календаре легко увидеть сегодняшний день, выбрать нужную дату и добавить новое дело. Он помогает быстро навести порядок в планах, даже если их становится много.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календарь живёт в телефоне или компьютере и доступен почти везде. Бумажный календарь висит дома, а электронный отправляется вместе с человеком куда угодно.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календарь остаётся полезным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наблюдения за природой превратились в удобную систему для учёбы, работы и семейных дел.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слово напомнило людям, что считать дни нужно внимательно и по порядку.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calendae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название первого дня месяца у древних римлян.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латинского слова calendae и происхождения слова «календарь»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— наш дружелюбный помощник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вырос из наблюдений за природой и стал нужным каждому человеку. Он помогает помнить даты, строить планы и спокойно идти от одного дня к следующему.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2026-05-21T08:04:53Z</dcterms:created>
  <dcterms:modified xsi:type="dcterms:W3CDTF">2026-05-21T08:04:53Z</dcterms:modified>
</cp:coreProperties>
</file>