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8900" y="757550"/>
            <a:ext cx="7623900" cy="205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и вещи: что нас окружает каждый день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29947" y="2930051"/>
            <a:ext cx="76026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рядом с нами дома, в школе и на улице.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708900" y="4301525"/>
            <a:ext cx="79110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в жизни ребёнка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ребёнок пользуется разными вещами: одни принадлежат только ему, другие нужны в школе, а третьими пользуются вместе. Они помогают учиться, играть, отдыхать и чувствовать себя уверенно в привычном порядке.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 общие вещи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для меня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вещь принадлежит одному человеку. Её берут только с разрешения, потому что у каждого есть свои предметы, которые особенно дороги и нужны каждый день.
</a:t>
            </a:r>
            <a:endParaRPr lang="en-US" sz="1388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вещь служит сразу нескольким людям. Её используют по очереди и после этого обязательно кладут на место, чтобы она была готова следующему человеку.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путать своё и чужое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знает, где чьи вещи, становится легче соблюдать порядок. Так меньше случайных ссор, а вещи не теряются и не путаются между собой.
</a:t>
            </a:r>
            <a:endParaRPr lang="en-US" sz="1367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вещах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вещи есть своё место и свой хозяин. Это простое правило помогает быстро находить нужное, беречь предметы и уважать труд других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7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вещи нужны первокласснику каждый день
</a:t>
            </a:r>
            <a:endParaRPr lang="en-US" sz="2547" dirty="0"/>
          </a:p>
        </p:txBody>
      </p:sp>
      <p:sp>
        <p:nvSpPr>
          <p:cNvPr id="10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785773" y="2180525"/>
            <a:ext cx="1372068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рюкзаке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рюкзаке обычно лежат учебники, тетради, пенал, дневник и бутылка для воды. Эти вещи помогают спокойно начать урок и ничего не забыть.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78140" y="2180525"/>
            <a:ext cx="1372068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письма и учёбы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Карандаш, ручка, ластик и линейка нужны почти каждый день. Когда они под рукой, ребёнок быстрее выполняет задания и не отвлекается на поиски.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71034" y="2180525"/>
            <a:ext cx="1372197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чистоты и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рядом с ребёнком часто лежат одежда, обувь и полотенце. Если их складывать аккуратно, утром проще собираться и ничего не искать в спешке.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63764" y="2180525"/>
            <a:ext cx="1372197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чтения и игры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игрушки тоже важны: они помогают отдыхать после уроков. Лучше, когда у них есть своё место, а не жизнь в режиме “где упало, там и живёт”.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756636" y="2180525"/>
            <a:ext cx="137231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вид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 должны быть чистыми, удобными и подписанными. Тогда их легче не перепутать с чужими и приятнее каждый день брать в руки.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вещи помогают учиться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Всё под рукой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пенале лежат нужные принадлежности, не приходится отвлекаться на поиски. Ребёнок быстро достаёт карандаш или ручку и сразу приступает к заданию.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Учебники под защитой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Обложки помогают учебникам дольше оставаться чистыми и целыми. Закладка показывает нужную страницу, поэтому не надо листать книгу туда-сюда и терять время.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Тетради в порядке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тетрадь легче раскрывается, в ней приятно писать и искать нужную страницу. Когда листы не мятые и не рваные, работать становится гораздо удобнее.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Меньше суеты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вещи подготовлены заранее, урок проходит спокойнее. Ребёнок меньше отвлекается, быстрее выполняет задания и чувствует себя уверенно, как настоящий школьный помощник.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вещи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получают материал: выращивают дерево, собирают хлопок, добывают металл, делают стекло или пластик. Без этого будущая вещь ещё не может появиться.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материал обрабатывают и превращают в нужный предмет. Так на фабрике, в мастерской или в типографии рождаются книга, ложка, карандаш или одежда.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изготовления вещь попадает в магазин, а затем — к своему хозяину. Даже самый обычный предмет проходит длинный и трудолюбивый путь.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вещам нужен уход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сохраняет надолго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вещь чистая, она служит дольше и выглядит лучше. Пятна, пыль и вода могут испортить даже очень хороший предмет, поэтому уход важен каждый день.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хранение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складывают, обувь сушат после прогулки, а книги берегут от влаги. Когда предметы лежат правильно, они меньше мнутся, рвутся и ломаются.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после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лучше убирать после использования, чтобы они не затерялись и не сломались. Тогда в комнате легче навести порядок, а играть снова будет приятно.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дольше служат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Ухоженный предмет не нужно часто менять. Это экономит силы и время, а ребёнку помогает привыкать к бережному отношению без лишней спешки и хлопот.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пользоваться вещью правильно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показывает, как действовать с любой вещью: сначала использовать, потом проверить и решить, что делать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вещи становятся лишними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Замечаем лишнее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посмотреть, какие вещи давно не используются. Иногда в ящиках лежат игрушки, одежда или школьные принадлежности, которые только занимают место.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Выбираем нужное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решить, что действительно пригодится, а что уже можно убрать. Такой выбор помогает быстрее находить нужные предметы и не превращать комнату в склад.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Передаём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Хорошую вещь можно отдать другому ребёнку, родственникам или в добрые дела. Тогда она продолжит служить и не будет лежать без пользы.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 спешим выбрасывать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ещё может пригодиться, его можно починить, переставить или использовать иначе. Так вещи живут дольше, а дома становится свободнее.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делиться вещами по-доброму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спросить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 взять чужую вещь, нужно обязательно спросить разрешение. Это простая вежливость, которая показывает уважение к другому человеку и его предметам.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Пользоваться аккуратно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вещь дали поиграть или почитать, с ней нужно обращаться бережно. Нельзя рвать, кидать и пачкать её, даже если очень весело.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Возвращать как было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или чтения вещь возвращают чистой, целой и на то же место. Тогда её легко снова найти, а хозяин не огорчается.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Дружить без ссор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делятся вежливо и аккуратно, им проще дружить. Добрые слова и бережные руки помогают избежать обид, даже если мяч очень хочется оставить себе.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Вещи, которые хранят память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фотография из коробки
</a:t>
            </a:r>
            <a:pPr algn="ctr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аккуратной коробки лежит старая фотография: на ней вся семья улыбается на даче. Рядом — билет с праздника и маленькая открытка. Такие вещи хранят не ради красоты, а потому что они возвращают важные минуты и тёплые воспоминания.
</a:t>
            </a:r>
            <a:endParaRPr lang="en-US" sz="1330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Игрушка, которая помнит детство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Потрёпанный мишка сидит на полке уже много лет. У него немного выцвела шёрстка, но хозяин всё равно бережёт его как память о детстве. Иногда одна игрушка умеет хранить больше чувств, чем целый шкаф новых вещей.
</a:t>
            </a:r>
            <a:endParaRPr lang="en-US" sz="13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вещи требуют осторожности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Ножницы, иголки и ножи нельзя брать для игр. Ими пользуются только по правилам, чтобы не поранить себя и других. После работы их сразу убирают на место, где до них не дотянется младший ребёнок.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и хрупкие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Стеклянные предметы легко разбить, а осколки могут поранить. Поэтому стаканы, вазы и лампы берут двумя руками и ставят подальше от края стола. Если что-то треснуло, нужно сразу позвать взрослого.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химия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Лекарства, бытовая химия и средства для уборки предназначены только для взрослых. Их не пробуют, не нюхают и не смешивают. Такие вещи хранят отдельно, чтобы они не попали в руки по ошибке.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 и провода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Розетки, зарядки и провода тоже требуют внимания. Нельзя вставлять в розетку посторонние предметы или тянуть провод за шнур. Электричество не любит шалостей, зато очень любит осторожных и послушных ребят.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вещь сломалась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не растеряться и выбрать безопасный выход для сломанной вещи.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 стоит покупать всё подряд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29425" y="13393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нужда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покупкой полезно спросить себя: зачем мне эта вещь и действительно ли она нужна. Если ответа нет, покупка быстро надоест, а на полке появится ещё один безделушный житель.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26975" y="25035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новой вещи нужно своё место. Если дома и так тесно, лишняя покупка только создаст беспорядок. Когда предмету некуда поселиться, им неудобно пользоваться и его легко потерять.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726975" y="367910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выбирать вещи, которые прослужат долго и принесут радость не один день. Тогда деньги тратятся разумно, а в комнате остаётся меньше случайных покупок и больше настоящего порядка.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для пользы и для радости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Конструктор, который умеет удивлять
</a:t>
            </a:r>
            <a:pPr algn="ctr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разноцветных деталей получается башня, машина или целый сказочный город. Когда ребёнок строит, он не только играет, но и учится думать, сравнивать и придумывать новое. Один конструктор может стать и игрушкой, и маленьким тренажёром для ума.
</a:t>
            </a:r>
            <a:endParaRPr lang="en-US" sz="1336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зовёт в путешествие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книга с картинками открывается — и вот уже начинаются приключения. Одни страницы помогают узнать новое, другие дарят улыбку и спокойный вечер. Книга умеет быть и помощником, и другом, особенно если рядом есть удобное кресло и лампа.
</a:t>
            </a:r>
            <a:endParaRPr lang="en-US" sz="13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41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4131" y="3040650"/>
            <a:ext cx="367763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 каждой вещи своё место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 для мелочей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пенале удобно держать ручки, карандаши и ластик. Когда всё лежит вместе, не нужно долго искать нужный предмет перед уроком. Так экономятся и время, и школьные нервы.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для игрушек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коробку после игры легко сложить кубики, машинки и маленькие фигурки. Если на ней есть подпись или картинка, ребёнок быстрее запомнит, куда убирать каждую вещь.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Крючок для одежды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крючке куртка и рюкзак не мнутся и не падают на пол. Утром всё находится сразу, и не приходится устраивать поиски, будто дома спрятался маленький секрет.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Полка для книг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книги стоят аккуратно, а не прячутся под подушкой или столом. Так их легче взять, прочитать и вернуть обратно. Книга любит порядок не меньше, чем внимательного читателя.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бережно пользоваться вещью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без причины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обращение начинается с простого: не тянуть, не рвать и не бросать вещь. Если с ней обращаться аккуратно, она дольше останется целой и не подведёт в нужный момент.
</a:t>
            </a:r>
            <a:endParaRPr lang="en-US" sz="1351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пачкать и не мочить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одежду и тетради лучше беречь от воды, грязи и жирных рук. Чистая вещь служит дольше и выглядит опрятно, а мыть и сушить её потом приходится меньше.
</a:t>
            </a:r>
            <a:endParaRPr lang="en-US" sz="1366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Закрывать и застёгивать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Крышки, молнии, пуговицы и замки придуманы не зря. Если их аккуратно закрывать, вещи не рассыпаются, не теряются и не портятся. Даже маленькое движение помогает сохранить порядок.
</a:t>
            </a:r>
            <a:endParaRPr lang="en-US" sz="1280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использовать как попало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вещь любит своё назначение: мяч — для игры, ластик — для стирания, а сумка — для переноски. Если пользоваться предметом по правилам, он служит намного дольше и не ломается раньше времени.
</a:t>
            </a:r>
            <a:endParaRPr lang="en-US" sz="122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вещь может жить дальше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ненужная вещь может получить вторую жизнь вместо того, чтобы сразу стать мусором.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Ты, вещи и окружающий мир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лишнего мусора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вещи используют долго и аккуратно, меньше предметов отправляется в мусорное ведро. А значит, двор, дом и улица остаются чище, и гулять по ним приятнее.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материалов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беречь игрушку, книгу или одежду, не нужно так часто делать новую. Это помогает экономить дерево, ткань, пластик и другие материалы, из которых всё создают люди.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сохранённая вещь — это маленькая помощь природе. Чем меньше мусора и лишних покупок, тем спокойнее чувствуют себя и растения, и животные, и сам человек.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привычки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начинается с простых дел: убрать за собой, вернуть вещь на место, не брать чужое без разрешения. Такие привычки делают жизнь аккуратнее и добрее.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становятся настоящими помощниками, если их выбирать с умом, использовать аккуратно и хранить в порядке. Тогда они служат дольше, радуют каждый день и делают жизнь удобнее.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помогают человеку, когда с ними обращаются умно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2026-05-25T17:21:10Z</dcterms:created>
  <dcterms:modified xsi:type="dcterms:W3CDTF">2026-05-25T17:21:10Z</dcterms:modified>
</cp:coreProperties>
</file>