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животными вокруг нас и их удивительной жизнью.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окружают нас каждый день: дома, в парке и в лесу. Они помогают природе сохранять равновесие, а человек узнаёт их по следам, голосам, повадкам и местам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животных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животные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это живые существа. Они дышат, растут, питаются, двигаются и размножаются, как и другие организмы в природе.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сами создают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растений, животные не умеют сами делать пищу из света. Им приходится находить её вокруг себя: в траве, воде или среди других живых существ.
</a:t>
            </a:r>
            <a:endParaRPr lang="en-US" sz="1253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живут в воде, другие — на суше, а некоторые умеют и плавать, и передвигаться по земле. У каждого вида свои особенности.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связаны с растениями, водой, воздухом и почвой. Если исчезает один вид, другим тоже становится труднее жить.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Большинству животных помогают видеть, слышать, чувствовать запахи и прикосновения. Благодаря этому они находят еду, замечают опасность и узнают мир вокруг.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 людьми и зависят от их заботы. Кошка, собака, корова, лошадь и курица получают корм, жильё и защиту.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Диким животным важно уметь прятаться, быстро бегать или хорошо плавать. В природе им нужно самим находить всё необходимое для жизни.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сами ищут пищу и укрытие. Заяц, лиса, медведь, олень и рыба приспособлены к жизни в лесу, степи, горах или воде.
</a:t>
            </a:r>
            <a:endParaRPr lang="en-US" sz="1132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домашние животные помогают людям в работе, охране, перевозке грузов и получении продуктов. Без них сельская жизнь была бы намного сложнее.
</a:t>
            </a:r>
            <a:endParaRPr lang="en-US" sz="1125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показывает главное отличие: домашние животные живут рядом с человеком, а дикие — в естественной среде, где всё зависит от природы.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 беспозвоночные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позвоночник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внутри тела есть позвоночник — прочная опора. Он помогает животному держать форму и защищает важную часть тела.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ним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позвоночным относятся рыбы, птицы, звери, земноводные и пресмыкающиеся. Это большая группа животных с очень разным обликом и образом жизни.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беспозвоночных позвоночника нет. Их тело может быть мягким, гибким или защищённым твёрдым покровом, как у насекомых и некоторых морских животных.
</a:t>
            </a:r>
            <a:endParaRPr lang="en-US" sz="1183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беспозвоночным относятся насекомые, пауки, черви, моллюски и медузы. Среди них есть совсем маленькие, но очень заметные труженики природы.
</a:t>
            </a:r>
            <a:endParaRPr lang="en-US" sz="11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молоком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выкармливают детёнышей молоком. Это помогает малышам быстро расти и крепнуть в первые дни и недели жизни.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млекопитающих есть шерсть или густой мех. Такой покров сохраняет тепло, защищает от холода и помогает жить в разных климатах.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у млекопитающих обычно долго заботятся о детёнышах. Они согревают их, учат находить пищу и защищают от опасности.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млекопитающим относятся человек, медведь, лиса, кит, слон, белка и кошка. Они живут на суше и в воде, но устроены по одному общему признаку.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особенны млекопитающие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животные с перьями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и движение
</a:t>
            </a:r>
            <a:pPr algn="l" indent="0" marL="0">
              <a:lnSpc>
                <a:spcPct val="150000"/>
              </a:lnSpc>
              <a:buNone/>
            </a:pPr>
            <a:r>
              <a:rPr lang="en-US" sz="11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умеют летать, но не все. Пингвины отлично плавают, а страусы быстро бегают, хотя в небо не поднимаются.
</a:t>
            </a:r>
            <a:endParaRPr lang="en-US" sz="1129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вместо шерсти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 покрыто перьями. Они делают птицу лёгкой, помогают сохранять тепло и делают её заметной или, наоборот, незаметной в природе.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50000"/>
              </a:lnSpc>
              <a:buNone/>
            </a:pPr>
            <a:r>
              <a:rPr lang="en-US" sz="103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нет зубов, зато есть клюв. Его форма зависит от пищи: один помогает клевать зерно, другой — ловить насекомых или разрывать добычу.
</a:t>
            </a:r>
            <a:endParaRPr lang="en-US" sz="1034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птенцы
</a:t>
            </a:r>
            <a:pPr algn="l" indent="0" marL="0">
              <a:lnSpc>
                <a:spcPct val="150000"/>
              </a:lnSpc>
              <a:buNone/>
            </a:pPr>
            <a:r>
              <a:rPr lang="en-US" sz="110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птицы откладывают яйца. Из них выводятся птенцы, о которых родители долго заботятся: согревают, кормят и защищают.
</a:t>
            </a:r>
            <a:endParaRPr lang="en-US" sz="1109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
</a:t>
            </a:r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осенью улетают в тёплые края, где легче найти пищу и пережить холод. Весной они возвращаются обратно.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жабрами
</a:t>
            </a:r>
            <a:pPr algn="l" indent="0" marL="0">
              <a:lnSpc>
                <a:spcPct val="115000"/>
              </a:lnSpc>
              <a:buNone/>
            </a:pPr>
            <a:r>
              <a:rPr lang="en-US" sz="13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жабрами. Они получают из воды кислород, поэтому могут жить только там, где есть водная среда.
</a:t>
            </a:r>
            <a:endParaRPr lang="en-US" sz="1320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рыбе поворачиваться, удерживать равновесие и быстро плыть. Хвост тоже важен: он словно маленький моторчик.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 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обычно покрыто чешуёй и имеет обтекаемую форму. Благодаря этому вода легче обтекает тело, и рыбка плывёт без лишнего сопротивления.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рыбы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обитают в реках, озёрах, морях и океанах. Среди них есть маленькие и большие, яркие и незаметные, но все они приспособлены к жизни в воде.
</a:t>
            </a:r>
            <a:endParaRPr lang="en-US" sz="11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пресмыкающиеся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двух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могут жить и в воде, и на суше. Лягушки, жабы и тритоны часто начинают жизнь в воде, а потом выходят на сушу.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земноводных помогает им жить возле водоёмов и в сырых местах. Им важно, чтобы кожа не пересыхала, поэтому они выбирают влажные уголки.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чаще живут на суше. К ним относятся змеи, ящерицы, черепахи и крокодилы, которые по-разному приспособились к своей среде.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яйца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пресмыкающиеся любят тепло и откладывают яйца. Их потомство развивается вне тела матери, поэтому для него особенно важны подходящие условия.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признак насекомых: по нему их легко отличить от других животных и заметить, насколько они разнообразны.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 есть у каждого насекомого, и именно они помогают быстро бегать, прыгать и работать в природе.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находит молодую траву на лугу, а олень щиплет листья в лесу. Для травоядных важны крепкие зубы и длинный язык или губы, чтобы срывать растения. Их рацион кажется простым, но без него не проживёшь и дня.
</a:t>
            </a:r>
            <a:endParaRPr lang="en-US" sz="92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Травоядный обед в зелёном мире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не ищет колосья и морковку — он охотится на других животных. Хищникам помогают острые зубы, сильные лапы, быстрый бег и внимательность. В природе такая добыча пищи требует терпения, силы и умения подкрадываться почти бесшумно.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хищника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может полакомиться ягодами, кореньями и рыбой, а ворона — зерном, насекомыми и остатками пищи. Всеядные животные умеют приспосабливаться к разным условиям. Поэтому им легче найти еду, когда в природе меняется погода или становится голодно.
</a:t>
            </a:r>
            <a:endParaRPr lang="en-US" sz="831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 всё подряд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животные находят пищу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помогает животным стать сильнее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условия жизни влияют на признаки животных и помогают им выживать.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69" y="1071663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7556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75563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7556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9740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животных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помогает животным сливаться с окружающей средой. Так их труднее заметить хищникам, а иногда и добыче. Это особенно полезно в лесу, на снегу или среди сухой травы.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ветку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выглядит как тонкая веточка, хотя это живое существо. Если он замрёт, заметить его почти невозможно. Такая хитрость спасает его от многих врагов.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может менять окраску и становиться менее заметным. Но цвет нужен ему не только для защиты: так он ещё и показывает своё настроение. Природа придумала очень удобный «экран».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панцирь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защищается иголками, а черепаха — прочным панцирем. Если враг приблизится слишком близко, такая защита мешает ему напасть. У каждого животного свой надёжный «доспех».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вместе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спасаются, живя стаей или группой. Вместе легче заметить опасность и отпугнуть врага. Когда много глаз смотрят вокруг, хищнику уже не так просто подкрасться.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родители помогают детёнышам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гнездо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и высиживают их, пока внутри растут птенцы. Гнездо защищает будущих малышей от холода и дождя, как тёплый домик на ветке.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кормления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птенцы появляются на свет, родители приносят им корм. Малыши ещё слабые, поэтому без помощи взрослых им трудно выжить и научиться искать пищу.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забота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очень долго остаются рядом с детёнышами. Взрослые учат малышей находить воду, пищу и держаться вместе, чтобы семья чувствовала себя в безопасности.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помощь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 и насекомых забота о потомстве недолгая. Родители сразу оставляют икру или личинок, а дальше детёныши развиваются сами, без долгого присмотра.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Домики, которые животные делают сами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Бобровые хатки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 и хатки из веток, камней и ила. Такие постройки помогают им прятаться от врагов, сохранять тепло и жить рядом с водой, где удобно добывать корм.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муравейники с ходами и комнатами. Внутри есть место для кладки, для личинок и для запасов пищи. Такой «город» защищает семью и помогает всем жить вместе.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делают гнёзда из травинок, перьев, мха и веточек. В них удобно высиживать яйца и выкармливать птенцов. Гнездо часто становится первым надёжным домом для малыша.
</a:t>
            </a:r>
            <a:endParaRPr lang="en-US" sz="1031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плетут паутину очень аккуратно, будто тонкое кружево. Она помогает ловить добычу и служит убежищем. Даже маленький паук умеет построить себе удобное и прочное жилище.
</a:t>
            </a:r>
            <a:endParaRPr lang="en-US" sz="10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редких животных нужно беречь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Исчезают из-за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стали редкими из-за охоты, вырубки лесов и загрязнения воды и воздуха. Когда животным не хватает безопасного места, им становится трудно находить пищу и выводить потомство.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может каждый: не мусорить, не ломать растения, не тревожить животных в лесу. Если люди заботятся о среде обитания, у редких видов остаётся шанс на жизнь.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вносят виды, которым нужна особая охрана. Это не просто список, а важный сигнал: природе нужна помощь, чтобы редкие животные не исчезли совсем.
</a:t>
            </a:r>
            <a:endParaRPr lang="en-US" sz="123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животных России известны амурский тигр, снежный барс и дальневосточный леопард. Эти животные нуждаются в тишине, охране и сохранении лесов, где они живут.
</a:t>
            </a:r>
            <a:endParaRPr lang="en-US" sz="12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общаются и живут вместе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сон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зимой впадают в спячку. В это время они почти не двигаются и тратят меньше сил. Так им проще пережить холод и нехватку 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запаху животные узнают своих, находят дорогу и даже отмечают территорию. Следы тоже многое рассказывают: кто здесь проходил, куда пошёл и насколько давно это было.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передают сообщения звуками, запахами, движениями и позами. Так они предупреждают об опасности, зовут друг друга или показывают, кто главный. У природы свой язык, и он очень разнообразен.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живут стаями, прайдами, колониями или семьями. Вместе легче защищаться, искать пищу и заботиться о детёнышах. Коллективная жизнь бывает гораздо спокойнее и безопаснее.
</a:t>
            </a:r>
            <a:endParaRPr lang="en-US" sz="964" dirty="0"/>
          </a:p>
        </p:txBody>
      </p:sp>
      <p:sp>
        <p:nvSpPr>
          <p:cNvPr id="14" name="Text 6"/>
          <p:cNvSpPr txBox="1"/>
          <p:nvPr/>
        </p:nvSpPr>
        <p:spPr>
          <a:xfrm>
            <a:off x="630702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мигрируют, то есть перемещаются в другие места, где легче найти пищу и тепло. Перелёты птиц и дальние переходы зверей помогают пережить трудное время.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заботятся о животных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животные живут спокойно, потому что там нельзя шуметь, охотиться и разрушать природу. Лес, река и поля остаются почти такими же, как в природе. Это помогает зверям и птицам чувствовать себя в безопасности.
</a:t>
            </a:r>
            <a:endParaRPr lang="en-US" sz="636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Заповедный лес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приютах люди кормят, лечат и обогревают животных, которым тяжело жить без заботы. Здесь можно встретить раненую собаку или кошку, а иногда и других спасённых питомцев, которым ищут новый дом.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 для тех, кто нуждается в помощи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парках охраняют большие природные территории, где животные могут свободно жить и размножаться. Специалисты следят за порядком, сохраняют места обитания и помогают редким видам пережить трудные времена.
</a:t>
            </a:r>
            <a:endParaRPr lang="en-US" sz="593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охрана редких видов
</a:t>
            </a:r>
            <a:endParaRPr lang="en-US" sz="9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показывает, насколько необычно устроены животные. У осьминога несколько органов работают вместе, чтобы помогать ему жить в море.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сердца помогают осьминогу перекачивать кровь и двигаться в воде.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сведения об осьминогах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 удивительно богат: у каждого вида свои привычки, дом и способы выживать. Если беречь природу, животным будет где жить, а нам — чему удивляться и радоваться.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любит бережных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2026-05-26T05:28:18Z</dcterms:created>
  <dcterms:modified xsi:type="dcterms:W3CDTF">2026-05-26T05:28:18Z</dcterms:modified>
</cp:coreProperties>
</file>