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экологии на здоровье — ключ к пониманию общественных вызовов.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среда и здоровье человека: основные вопросы и актуальность темы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среда включает воздух, воду, почву и живые организмы вокруг нас. В истории её изменения влияли на здоровье и образ жизни людей. Современный мир сталкивается с новыми экологическими вызовами из-за урбанизации и индустриализации.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окружающая среда? История взаимодействия с человеком
</a:t>
            </a:r>
            <a:endParaRPr lang="en-US" sz="246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Воздух: загрязнение и его воздействие на здоровье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выбросы и их 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Выхлопные газы машин содержат вредные вещества, которые вызывают раздражение дыхательных путей и могут привести к астме и бронхитам, особенно у детей. Ухудшается качество жизни в густонаселённых городах.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предприятия и загрязнение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выбрасывают в атмосферу оксиды азота и углерода, а также мелкодисперсные частицы. Эти загрязнители увеличивают риск сердечных и лёгочных заболеваний у жителей рядом с индустриальными зонами.
</a:t>
            </a:r>
            <a:endParaRPr lang="en-US" sz="1003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частицы PM2.5 и PM10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частицы пыли проникают глубоко в лёгкие, вызывая воспаления и снижая когнитивные способности. Особенно уязвимы дети и пожилые люди, проживающие в зонах с высоким уровнем загрязнения.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млрд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2019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ежегодно заболевает из-за некачественной питьевой воды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миллиарды людей страдают от болезней, связанных с загрязнённой водой, особенно дети. Основные опасности — бактерии, нитраты и свинец, приводящие к кишечным инфекциям и хроническим отравлениям.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почвы и его влияние на пищевую цепь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металлы в продуктах питания
</a:t>
            </a:r>
            <a:pPr algn="l" indent="0" marL="0">
              <a:lnSpc>
                <a:spcPct val="130039"/>
              </a:lnSpc>
              <a:buNone/>
            </a:pPr>
            <a:r>
              <a:rPr lang="en-US" sz="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почвенным загрязнением и наличием свинца, кадмия и ртути в овощах и зерне повышает риск анемии и поражения печени при длительном потреблении пищи с такими загрязнителями.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пестицидов в экосистеме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использование пестицидов в сельском хозяйстве приводит к накоплению токсинов в почве и растениях, что сказывается на здоровье человека аллергиями и нарушениями работы почек.
</a:t>
            </a:r>
            <a:endParaRPr lang="en-US" sz="1178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загрязнения почвы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отходы, несанкционированные свалки и интенсивное удобрение земель создают вредные для здоровья соединения в почве, которые затем попадают в пищевую цепь.
</a:t>
            </a:r>
            <a:endParaRPr lang="en-US" sz="117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шум вызывает повышенный уровень стресса, нарушает качество сна и способствует развитию гипертонии и сердечных заболеваний.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шум ухудшает концентрацию внимания и снижает мотивацию к учебе, негативно влияя на успеваемость и общее развитие.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шума в городах — это интенсивное движение транспорта, строительные работы и шум от бытовых приборов и скоплений людей.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Шумовое загрязнение как фактор ухудшения здоровья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часто вызывают кратковременные отравления и аллергические реакции при контакте или через продукты питания.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металлы, такие как свинец и ртуть, накапливаются в организме, нарушая работу нервной и эндокринной систем, особенно у детей.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Поверхностно-активные вещества входят в бытовую химию и загрязняют воду, вызывая раздражение кожи и проблемы с дыханием.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воздействие химикатов увеличивает риски развития онкологических заболеваний и снижает умственные способности с раннего возраста.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загрязнения и их последствия для здоровья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Загрязнённая вода содержит вирусы и бактерии, которые вызывают диарею, дизентерию и гепатит среди населения.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загрязнения и инфекционные заболевания
</a:t>
            </a:r>
            <a:endParaRPr lang="en-US" sz="2358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и пищевых продуктах распространены бактерии и грибки, способствующие развитию туберкулеза и кожных инфекций.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санитарии и плохая утилизация отходов увеличивают риск распространения эпидемий и инфекций в городах и сельской местности.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группы по-разному реагируют на экологические факторы: у детей одни болезни преобладают, у взрослых – другие, что важно учитывать при профилактике.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шум повышает риск развития гипертонии и сердечно-сосудистых заболеваний, особенно у пожилых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Астма чаще проявляется у детей, проживающих в районах с высоким уровнем загрязнения воздуха, что негативно влияет на их дыхательную систему.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Злокачественные опухоли желудка связаны с поступлением в организм нитратов и пестицидов через загрязнённые продукты питания.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 обусловленные заболевания: примеры и возрастная уязвимость
</a:t>
            </a:r>
            <a:endParaRPr lang="en-US" sz="1823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влажность способствует развитию грибковых инфекций и ухудшает состояние кожи и дыхательных путей.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Жаркая погода повышает риск тепловых ударов, обезвоживания и снижает работоспособность, особенно у пожилых и детей.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климатические условия увеличивают распространённость простудных заболеваний, требуя специальных профилактических мер в регионах.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его роль в формировании здоровья
</a:t>
            </a:r>
            <a:endParaRPr lang="en-US" sz="2386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Дети, живущие рядом с парками, реже болеют респираторными инфекциями и активнее развиваются физически. Деревья очищают воздух, снижая количество пыли и токсинов, а летом создают прохладу.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 уменьшают уровень стресса и способствуют улучшению настроения у всех возрастов. Они поддерживают иммунитет, помогая защищать организм от различных заболеваний.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влияние зелёных зон и парков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катастрофы: последствия для здоровья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Чернобыльская авария и её ткань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на Чернобыльской АЭС вызвал мощное радиоактивное загрязнение, повлёкшее рост онкологических и хронических заболеваний у жителей региона. Многие люди нуждаются в постоянной медицинской поддержке и психологической реабилитации.
</a:t>
            </a:r>
            <a:endParaRPr lang="en-US" sz="1296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выбросы в Дзержинске: отравление и долгосрочный риск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Утечка токсичных веществ в Дзержинске привела к высокому уровню заболеваний печени и дыхательных путей. Восстановление экосистемы требует десятилетий, а население продолжает сталкиваться с последствиями загрязнения.
</a:t>
            </a:r>
            <a:endParaRPr lang="en-US" sz="126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753051"/>
            <a:ext cx="3962400" cy="21851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факторов окружающей среды в городе и сельской местности показывает разницу в состоянии здоровья и доступе к медицинской помощи.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характеризуется большим загрязнением и шумом, зато имеет лучший доступ к медицине. В сельской — чище воздух и больше природы, но медицинская помощь ограничена.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Министерства здравоохранения России, 2022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 сельская среда: сравнительный анализ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7" y="1642900"/>
            <a:ext cx="169838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93" y="1642900"/>
            <a:ext cx="21836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06" y="3338023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93" y="3328333"/>
            <a:ext cx="218362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профилактика заболеваний через окружающую среду
</a:t>
            </a:r>
            <a:endParaRPr lang="en-US" sz="1786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мытьё рук помогает снизить риск инфекций желудочно-кишечного тракта примерно на треть, особенно у детей и в общественных местах.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 доме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порядка и уборка уменьшает количество аллергенов и пыли, что снижает шанс возникновения астмы и аллергических реакций.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санитарных норм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гигиены в школе и дома предотвращает распространение кишечных и респираторных заболеваний среди детей и подростков.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питьевая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чистой и обработанной воды снижает риск заражения инфекциями и хронических отравлений, защищая здоровье всех возрастов.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Аллергии и неврологические эффекты у молодых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 химикатами приводит к росту аллергических реакций и проблемам с кожей. Вызванные такими условиями нарушения снижают успеваемость и мотивацию к учёбе у школьников.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загрязнённого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более чувствительны к загрязнённому воздуху, что вызывает частые приступы астмы и снижает функцию лёгких. Загрязнение также влияет на качество сна и уровень энергии подростков.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загрязнения на здоровье детей и подростков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загрязнённого воздуха остаётся одним из ключевых рисков для здоровья во всём мире, способствуя миллионам преждевременных смертей ежегодно.
</a:t>
            </a:r>
            <a:endParaRPr lang="en-US" sz="1176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улучшение качества воздуха и воды имеет первостепенное значение для снижения заболеваемости населения.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2019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вклад экологических факторов в развитие заболеваний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помогает очищать воздух, снижать температуру и создавать комфортные условия для горожан и природы.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мусора уменьшает количество отходов на свалках и снижает распространение вредных веществ в окружающей среде.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снижает нагрузку на водоёмы, предотвращая загрязнение и способствуя сохранению экосистем.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современных технологий позволяет контролировать выбросы загрязняющих веществ и эффективно использовать природные ресурсы.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меры по сохранению здоровья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медицинские маски в периоды высокого загрязнения, проветривайте помещения и тщательно мойте руки после улицы для защиты от вредных веществ.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Отдавайте предпочтение местным продуктам с меньшим количеством консервантов и проводите время на свежем воздухе в зелёных зонах для укрепления здоровья.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уменьшить влияние факторов среды на здоровье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Перспективы: Экология и здоровье нового поколения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 чистая среда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экологичных технологий снижает загрязнение и способствует здоровью детей. Новые методы очистки воздуха и воды обеспечивают безопасную жизнь в городах и сельской местности.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воспитание в школах
</a:t>
            </a:r>
            <a:pPr algn="l" indent="0" marL="0">
              <a:lnSpc>
                <a:spcPct val="130039"/>
              </a:lnSpc>
              <a:buNone/>
            </a:pPr>
            <a:r>
              <a:rPr lang="en-US" sz="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для школьников формируют ответственное отношение к природе и экологию через практические экопроекты. Такое воспитание помогает создавать сознательное поколение, заботящееся о здоровье планеты и себя.
</a:t>
            </a:r>
            <a:endParaRPr lang="en-US" sz="120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природе напрямую влияет на здоровье людей. Только совместными усилиями можно создать благоприятную среду для будущих поколений и улучшить качество жизни сегодня.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среды — залог здоровья общества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2026-05-09T11:51:41Z</dcterms:created>
  <dcterms:modified xsi:type="dcterms:W3CDTF">2026-05-09T11:51:41Z</dcterms:modified>
</cp:coreProperties>
</file>