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XI–XIII веков: города, образование, искусство, религия и рыцарство.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культуры Высокого Средневековья в Западной Европе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XI–XIII веков ознаменовался быстрым ростом городов и населения. Новый социальный строй включал дворянство, духовенство и горожан. Торговля и ремёсла развивались, меняя облик общества и образ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Высокого Средневековья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стали центрами торговли и производства, привлекая ремесленников и купцов. Развивались рынки, что способствовало обмену товарами и идеями между разными регионами.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экономический подъем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защищали интересы мастеров и регулировали производство, укрепляя социальные связи в городах. Они также контролировали обучение и качество продукции.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гильдий в организации ремесленников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возникали школы при церквях и ратушах. Праздники и ярмарки способствовали распространению знаний, традиций и новым художественным веяниям.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культурные мероприятия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культура: вершина экономического и социального развития
</a:t>
            </a:r>
            <a:endParaRPr lang="en-US" sz="24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контролировала образование и мораль, поддерживая искусство и науку. Она была центром духовной жизни и организатором религиозных мероприятий.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— духовный и культурный лидер общества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способствовали знакомству с восточными культурами, развитию торговли и переносу технологий, обогащая Западную Европу новыми знаниями и товарами.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расширение культурных горизонтов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католической церкви и крестовые походы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 характеризуется массивными стенами, узкими окнами и полуциркульными арками. Он создаёт ощущение крепости и спокойствия в зданиях эпохи XI–XII веков.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отличается высокой архитектурой, стрельчатыми арками и большими витражными окнами. Она символизирует устремлённость к свету и духовному возвышению.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стили: от романики к готике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Романика доминировала с XI до начала XIII века, отличаясь толстыми стенами и цилиндрическими сводами, обеспечивавшими прочность и защиту зданий.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аббатство Клюни и Дюремский собор. Украшения состояли из фресок и скульптур, отображающих религиозные сюжеты и символы веры.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 в архитектуре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особенности готики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известна своими высокими сводами, стрельчатыми арками и системой аркбутанов, что позволяло строить лёгкие и светлые здания с большими окнами.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известные соборы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в Шартре, Реймсе и Кёльне были символами веры и мастерства, служившими центрами притяжения не только религиозных, но и культурных событий.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— великолепие и символика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развилась как более легкий и светлый стиль, подчёркивающий высоту и духовность сооружений.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явные контрасты, где готика способствует духовному подъему через архитектурное великолепие.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архитектуры,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романского и готического стилей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среднего периода развивалась от фресок и мозаик к витражам и миниатюрам, что сделало искусство более декоративным и доступным.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приобрела натуралистичные черты и украшала соборные порталы. Ремёсла включали ткачество, ковку и изготовление ювелирных украшений из металла и дерева.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Живопись, скульптура и декоративно-прикладное искусство
</a:t>
            </a:r>
            <a:endParaRPr lang="en-US" sz="27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описывает храбрость и верность рыцарей. Оно стало символом рыцарских идеалов и национального самосознания во Франции.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Роланде»: французский героический эпос
</a:t>
            </a:r>
            <a:endParaRPr lang="en-US" sz="185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Старейшая английская поэма рассказывает о борьбе героя с чудовищами, передавая традиции и моральные ценности эпохи.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«Беовульф»: эпос Англии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повествует о трагических событиях и верности, отражая сложные отношения в средневековом обществе и его культурные устремления.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Нибелунгах»: немецкий рыцарский роман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героический эпос и новые жанры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575" y="1389337"/>
            <a:ext cx="5385900" cy="4802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9875" y="1799700"/>
            <a:ext cx="5145300" cy="16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Куртуазная любовь отражала идеалы рыцарских чувств, где возвышенные эмоции посвящались дамам, чаще недостижимым и идеализированным. Трубадуры и труверы создавали стихи и песни, воспевавшие эти отношения, придавая им особое значение.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79875" y="4287215"/>
            <a:ext cx="4929000" cy="14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миннезингеры развивали подобную традицию, создавая сложные поэтические произведения. Легенды о Тристане и Изольде, а также сказания о короле Артуре стали богатым источником вдохновения для художников и поэтов того времени.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Куртуазная любовь и рыцарская поэзия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служили не только религиозными сооружениями, но и местами проведения ярмарок и собраний. Их пространства использовались для музыкальных и театральных выступлений, объединяя горожан вокруг общих традиций.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соборов в общественной жизни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Витражи, резьба по камню и фрески украшали интерьеры соборов и рассказывали библейские истории. Эти визуальные средства помогали даже неграмотным жителям понимать религиозные сюжеты и культурные ценности эпохи.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оформление и обучение народа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как культурные центры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традиция многоголосного исполнения, что стало важным шагом в развитии западной музыкальной культуры.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Светские жанры включали песни трубадуров и инструментальную музыку с лютней и виолой, сопровождавшую праздники и турниры, разнообразя культурную жизнь общества.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хорал был основой церковной музыки, отличаясь одноголосным напевом и упором на духовное содержание произведений.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от монастырских песнопений до народных традиций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украшали рукописи миниатюрами, орнаментами и золотом, создавая произведения высокого художественного уровня. Такие книги служили средством передачи религиозных знаний и эстетического восприятия.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памятники, такие как «Библия Карла Великого», отражали роль монастырей как главных центров образования и хранения научных и светских знаний Средневековья.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Иллюминация и монастырское книгописание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1088 году, Болонский университет стал первым центром систематического высшего образования. Здесь велись изучения права и гуманитарных наук, формировалась академическая традиция.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Болоньи: начало высшего образования
</a:t>
            </a:r>
            <a:endParaRPr lang="en-US" sz="1938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университет, основанный около 1150 года, специализировался на богословии и философии, объединяя ученых и студентов со всей Европы для обмена знаниями и идеями.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университет и теология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Оксфорда, появившийся в 1096 году, сделал акцент на изучении семи свободных искусств. Это способствовало формированию критического мышления и развитию научных дисциплин.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 и развитие свободных искусств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университетов и развитие образования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философия и схоластика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интереса к трудам Аристотеля приводит к интеграции античной философии с христианским учением.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схоластики как метода рационального анализа веры и разума, широко применяемого в университетах.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Аквинский создает «Сумму теологии», объединяя философию и теологию в систематическое учение.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логики и этики
</a:t>
            </a:r>
            <a:pPr algn="l" indent="0" marL="0">
              <a:lnSpc>
                <a:spcPct val="115000"/>
              </a:lnSpc>
              <a:buNone/>
            </a:pPr>
            <a:r>
              <a:rPr lang="en-US" sz="66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основы научного подхода к изучению природы, логики и моральных норм, влияющие на последующее развитие европейских наук.
</a:t>
            </a:r>
            <a:endParaRPr lang="en-US" sz="1609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формировало моральные ориентиры общества, распространялось через турниры и кодексы чести, которые регулировали поведение и отношения внутри знати.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Доспехи и вооружение становились объектами художественного оформления, отражая статус и символику. Идеалы рыцарства сильно влияли на литературу, музыку и воспитание высшего слоя общества.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рыцарства в культурном становлении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крестоносцев в Западную Европу проникли арабские переводы античных научных трактатов. Это способствовало развитию математики, астрономии и медицины.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 из арабского мира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восточного орнамента и техники вошли в европейское декоративно-прикладное искусство, расширяя палитру художественных образов и повышая уровень мастерства ремесленников.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Восточного искусства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влияния и культурные контакты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Религиозность определяла облик общества и культурные практики, соединяя мистику и повседневные обряды.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Коллективизм проявлялся в общинной жизни, культуре гильдий и институте университетов, формируя социальные связи и обмен знаниями.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Рационализм выражался в схоластике и философии, способствовавшему развитию науки и логики на основе веры и разума.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 затронуло архитектуру, книги и обычаи, оказав влияние на европейское самосознание и культурный облик последующих столетий.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преемственность западноевропейской культуры Высокого Средневековья
</a:t>
            </a:r>
            <a:endParaRPr lang="en-US" sz="23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Высокого Средневековья заложила фундамент европейской цивилизации, объединив религиозные, образовательные и художественные традиции, которые остаются значимыми и по сей день.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культуры Высокого Средневековья на Европу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2026-05-10T14:53:28Z</dcterms:created>
  <dcterms:modified xsi:type="dcterms:W3CDTF">2026-05-10T14:53:28Z</dcterms:modified>
</cp:coreProperties>
</file>