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840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Проблематика и ключевые темы изучения первобытного 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 формирования общества, культуры и перехода к цивилизации.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458400" y="378900"/>
            <a:ext cx="60855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методы исследования первобытного общества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человеческого происхождения опирается на археологию, палеоантропологию, генетику и климатологию, позволяя реконструировать жизнь древних людей и зарождение первых культурных форм.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Хронологические этапы: палеолит, мезолит, неолит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период отражает технологический и социальный прогресс: от простейших орудий до земледелия и оседлого образа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этапов указывает на усложнение хозяйственных и социальных систем, предвосхищая цивилизационные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данные, научные исследования 2020 г.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основы: присваивающий тип хозяйства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Собирательство обеспечивало питание за счёт разнообразных диких растений, что было ключевым элементом выживания первобытных людей.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 выступала основным источником белка, требовала коллективной организации и знания миграций диких животных.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дополняло рацион, а сезонные миграции обеспечивали обновление ресурсов в конкретных местах обитания.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земледелия и оседлости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возделыванию злаков позволил создавать излишки пищи и обеспечил стабильность поселений. Это способствовало росту населения и формированию социума.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животных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Одомашнивание коз, овец и крупного рогатого скота изменило хозяйственный уклад, позволив получить новые источники питания и сырья.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труда и социальные изменения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новые профессии, что привело к социальной дифференциации и развитию сложных форм взаимодействия внутри общин.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 её влияние на общество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родовой общины и основы социальной организации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Родовые общины насчитывали от 20 до 60 человек, объединённых родственными связями и общими ресурсами.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собственность обеспечивала равное распределение и повышала шансы на выживание всех членов общества.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Старейшины играли роль мудрых советников и руководителей при принятии важных решений внутри группы.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 и поддержка в общине были необходимы для защиты и успешного воспроизводства 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орудий труда и материальной культуры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каменных орудий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простых рубил до тонко отточенных наконечников — эволюция инструментов отражает технологический прогресс и адаптацию к среде.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керамики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 стал периодом изготовления первых глиняных сосудов для хранения и приготовления пищи, что способствовало оседлому образу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костяных изделий и первых лодок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Костяные гарпуны и иглы расширили возможности охоты и быта, а примитивные лодки позволили освоение водных пространств.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Генезис языка: значение и функции в первобытном коллективе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возник как средство передачи опыта охоты, рисков и навыков между членами группы, повышая эффективность совместных действий.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 усилило социальные связи, укрепляя солидарность и обеспечивая координацию внутри коллектива.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появились символы и ритуальные элементы, что отражало усложнение мышления и культурных практик.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Духовная жизнь, мифология и мораль первобытного общества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происхождение мира и природных явлений, создавая духовную основу мировоззрения.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Ритуалы и обряды направлялись на поддержание гармонии с природой и обеспечивали социальную сплочённость.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Поклонение природе и культы предков формировали систему ценностей и нравственных обязательств.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предавал окружающему миру духовный смысл, влияя на поведение и культуру общин.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Наскальные росписи: окна в древний мир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Изображения животных и сцен охоты в Ласко и Альтамире отражают связь человека с природой и ритуальными верованиями того 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Скульптурные фигурки Венер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небольшие статуэтки символизировали плодородие и роль женщины в обществе, выражая первобытную символику и эстетические ценности.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Ритуальные предметы и украшения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Гравировка по кости и разнообразные амулеты использовались в обрядах, укрепляя духовные и социальные связи внутри общин.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символика первобытного общества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верования и погребальные обряды древних людей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Анимизм и вера в духов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первобытном обществе бытовал анимизм — представление, что все природные объекты обладают душой. Люди верили, что духи воды, огня и леса влияют на жизнь, что отражалось в ритуалах и поклонении природным стихиям.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Погребальные обряды с ритуальным инвентарём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Захоронения сопровождались предметами — орудиями труда, украшениями и масками, что свидетельствует о вере в загробную жизнь. Такие обряды служили поддержкой духа умершего и укреплению связей внутри общины.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шаманизма и тотемизма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Шаманы выступали посредниками между мирами, проводили церемонии и исцеляли. Тотемы — символические животные или растения — объединяли роды и служили оберегами, подчеркивая коллективную идентичность и духовную связь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хозяйственной деятельности и изменяющийся образ жизни
</a:t>
            </a:r>
            <a:endParaRPr lang="en-US" sz="1914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Палеолитический присваивающий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Включал охоту, собирательство и рыболовство, опирался на сезонные миграции и использование простейших орудий.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Неолитический переход к производящему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Возникло земледелие и скотоводство, что привело к оседлости, созданию первых поселений и хранению излишков.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Мезолит — начало инноваций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микролитов и лукострельбы позволило более эффективно охотиться и расширить ареал обитания.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 строительство постоянных жилищ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специализированных ремесел и инфраструктуры меняло социальный строй и экономику первобытных групп.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и гендерная структура первобытного общества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Женщины, главным образом занимающиеся собирательством и уходом за детьми, играли ключевую роль в обеспечении продовольствия и воспитании потомства.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Мужчины выполняли функции охотников и защитников, добывая пищу и оберегая коллектив от внешних угроз и соперников.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возникновением неолита происходит специализация: появляются ремесленники — гончары, строители и скотоводы, закрепляемые традициями и социальными запретами.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роль рода в организации общества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был базовой единицей, объединяющей нескольких родственников, обеспечивая коллективную собственность и взаимопомощь.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Матрилинейные и патрилинейные роды определяли наследование и социальные связи в зависимости от преобладающей линии родства.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Старейшины играли роль руководителей и хранителей традиций, принимая решения по важным вопросам жизни общины.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Межродовые связи способствовали обмену ресурсами и координации при охоте, укрепляя социальную структуру 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параметры и особенности жизни в первобытности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детская смертность и подвижность населения ограничивали рост поселений и численность человеческих групп.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плотность населения и короткая жизнь обуславливали необходимость коллективной поддержки и мобильности для выживания.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исследования, 2020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Стоянка Костёнки — колыбель древних культур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в Воронежской области, Костёнки представляет собой комплекс поселений палеолита с многочисленными каменными и костяными орудиями, свидетельствующими о высокой организации охоты и первых жилищах.
</a:t>
            </a:r>
            <a:endParaRPr lang="en-US" sz="11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Чатал-Хююк — город неолита в Анатолии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Найденный в Турции, Чатал-Хююк демонстрирует раннюю оседлую жизнь, с домами, расписанными фресками, мастерскими и свидетельствами развитого земледелия и скотоводства.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Альтамира и Ласко — шедевры первобытного искусства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пещеры содержат впечатляющие наскальные росписи животных и символов, отражающие духовный мир и художественные традиции первобытных людей.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археологические памятники и их значение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Технический прогресс и материальные инновации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сельскохозяйственных инструментов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мотыги и зернотерки позволило повысить эффективность обработки земли, что стимулировало рост производства продуктов питания и поддержание больших поселений.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Костяная игла и текстильное ремесло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костяных игл способствовало изготовлению более сложной одежды из шкур и волокон, обеспечивая защиту и комфорт в изменяющихся климатических условиях.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металлам: бронза и медь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металлов дало начало новым технологиям производства орудий и украшений, способствовало специализации ремесел и торговле между племенами.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Обычаи, табу и формы регулирования общественных отношений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Обычаи и традиции служили основой поведения, регулируя семейные и общинные отношения через устные предписания.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Табу ограничивали действия, несущие угрозу коллективному благополучию, часто связаны с запретами на определённые виды пищи и поведение.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старейшин являлся высшей инстанцией, разрешающей споры и поддерживающей порядок, укрепляя единый моральный кодекс сообщества.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первобытности к цивилизации: ключевые этапы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перехода к сложной социальной организации по археологическим данным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первобытного общества в истории человечества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Первобытный период заложил фундамент хозяйственных, социальных и культурных основ, без которых развитие цивилизации было невозможно. Изучение этого этапа позволяет глубже понять истоки современных обществ.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2026-05-11T04:00:01Z</dcterms:created>
  <dcterms:modified xsi:type="dcterms:W3CDTF">2026-05-11T04:00:01Z</dcterms:modified>
</cp:coreProperties>
</file>