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Веб-сайты и веб-страницы: основа современного интернета
</a:t>
            </a:r>
            <a:pPr algn="l" indent="0" marL="0">
              <a:lnSpc>
                <a:spcPct val="90000"/>
              </a:lnSpc>
              <a:buNone/>
            </a:pPr>
            <a:r>
              <a:rPr lang="en-US" sz="1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Веб-страница — документ по URL, а веб-сайт объединяет их в единый ресурс.
</a:t>
            </a:r>
            <a:endParaRPr lang="en-US" sz="3942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веб-страницы стали главным форматом публикации информации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веб-сайт появился в 1991 году в CERN благодаря Тиму Бернерсу-Ли. Веб быстро стал универсальным способом публиковать тексты, изображения, видео, формы и интерактивные сервисы. К началу 2020-х интернет насчитывал миллиарды страниц, а школьники ежедневно решают задачи через веб-интерфейсы.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веб-сайт и веб-страница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Веб-страница — это отдельный HTML-документ, который открывается в браузере и отображается как конкретная часть информации. Ей соответствует уникальный адрес, по которому пользователь попадает на нужный материал.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Веб-сайт — это набор взаимосвязанных страниц, объединённых общей темой, доменным именем и навигационной системой. Он работает как единый ресурс, где можно переходить между разделами и сервисами.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страница обычно задаёт каркас сайта: направления, ключевые разделы и способ ориентироваться. Внутренние страницы содержат статьи, товары, формы и функции, которые отвечают разным пользовательским задачам.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веб-страницы: из чего состоит URL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URL и назначение частей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как базовая защита передачи данных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URL включает протокол, домен, путь к ресурсу и, при необходимости, параметры запроса. Протокол сообщает браузеру, как именно связаться с сервером. Домен помогает распознать адрес, а путь ведёт к конкретной странице или файлу.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означает защищённую передачу данных между браузером и сервером с использованием шифрования. Это снижает риск перехвата и подмены информации, особенно при вводе личных данных, логинов и платежных сведений.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веб-страница загружается в браузере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запроса и ответа: от ввода адреса до отображения страницы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39430"/>
            <a:ext cx="220800" cy="176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веб-страницы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контент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размещают текст, изображения, статьи, карточки товаров и другой «смысл». Здесь важны иерархия заголовков и удобное чтение.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и навигация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помогает быстро понять контекст сайта: логотип, название, главные переходы. Меню навигации ведёт по разделам и задаёт логический маршрут для пользователя.
</a:t>
            </a:r>
            <a:endParaRPr lang="en-US" sz="1106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блоки и вспомогательные элементы
</a:t>
            </a:r>
            <a:endParaRPr lang="en-US" sz="1044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Сайдбары часто содержат ссылки на популярные материалы, подписки или подсказки. Их задача — ускорять поиск информации, не отвлекая от главного.
</a:t>
            </a:r>
            <a:endParaRPr lang="en-US" sz="1174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и интерактивные элементы
</a:t>
            </a:r>
            <a:endParaRPr lang="en-US" sz="1044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Кнопки, ссылки, видео и формы ввода позволяют взаимодействовать с сайтом. Грамотно оформленные элементы понятны без длительного обучения и уменьшают число ошибок.
</a:t>
            </a:r>
            <a:endParaRPr lang="en-US" sz="1071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 и сервисная информация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подвале обычно размещают контакты, условия использования, ссылки на разделы поддержки и юридические документы. Это помогает завершить сценарий и повышает доверие.
</a:t>
            </a:r>
            <a:endParaRPr lang="en-US" sz="10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базовые технологии веб-страниц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доля «серверного слоя» зависит от задачи: сайт может быть полностью статичным или формировать данные в реальном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HTML, CSS и JavaScript отвечает за вид и поведение страницы, а серверный слой добавляет динамику там, где это необходимо.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ролей технологий (без привязки к конкретному сайту).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73654"/>
            <a:ext cx="4007700" cy="2198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веб-страниц и их назначение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страницы определяется задачей пользователя и сценарием использования: от входа на сайт до отправки данных или доступа к персональным настройкам.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интерфейса обычно следует роли страницы: информировать, направлять или выполнять действия пользователя (поиск, выбор, отправка, доступ к персональным данным).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назначению интерфейсных страниц в типовых веб-ресурсах.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Статические и динамические сайты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Статические страницы содержат готовый HTML-код и меняются, как правило, только после обновления файлов на сервере. Такой подход удобен, когда информация относительно стабильна и не требует учёта действий посетителя.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Динамические страницы формируются на сервере или в браузере и могут учитывать время, выбранный язык, параметры поиска и действия пользователя. Поэтому контент меняется в зависимости от контекста и обычно требует работы с данными.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Статические сайты часто выбирают для сайтов-визиток, портфолио и справочных материалов: они быстрые, понятные и проще в поддержке. Для таких ресурсов достаточно «публиковать» обновления и следить за корректностью верстки.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Динамический формат лучше подходит интернет-магазинам, социальным сетям и образовательным платформам. Там нужны каталоги, аккаунты, персональные результаты и интерактивные сценарии, которые невозможно обеспечить только неизменным набором файлов.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Адаптивный дизайн для разных устройств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вёрстка позволяет одной и той же странице корректно отображаться на компьютере, планшете и смартфоне. Для этого применяются гибкие сетки, относительные единицы, медиа-запросы и масштабируемые изображения.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адаптивность особенно заметна в электронных дневниках и образовательных платформах: сервисы одинаково удобны в разных браузерах и на разных экранах. Это снижает вероятность ошибок при чтении, оплате и заполнении 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качество веб-сайта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оценке сайта важно учитывать не только внешний вид: если страница долго открывается или теряется структура, пользователь быстро уходит и меньше доверяет ресурсу.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факторов влияет на итог: хороший UX поддерживается скоростью и навигацией, а доверие формируют безопасность и свежесть материалов.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экспертная шкала без привязки к измерениям; дата формирования: 2026-05-14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структура информации на сайте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Логичная структура сайта снижает вероятность того, что пользователь потеряет нужную страницу. Меню, хлебные крошки, внутренние ссылки и поиск помогают быстро находить разделы и материалы.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больших ресурсов критична иерархия уровней: главная страница задаёт контекст, затем следуют разделы и подразделы, а конкретная публикация или сервис завершает путь пользователя.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навигация поддерживает разные сценарии: «прочитать», «найти», «сравнить» или «оформить». Когда путь предсказуем, пользователи меньше ошибаются и чаще доходят до результата.
</a:t>
            </a:r>
            <a:endParaRPr lang="en-US" sz="10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веб-страниц и личных данных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защищает данные при передаче благодаря шифрованию и снижает риск перехвата. Это особенно важно при логине, отправке форм и оплате, когда у пользователя есть чувствительные сведения.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Пароли, номера карт, адреса и другие персональные данные требуют аккуратности. Страницы входа и оплаты должны быть понятными, с корректными формами и явными признаками защищённого соединения.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 и поддельные формы остаются частой угрозой: они маскируются под «официальные» сервисы и ведут на мошеннические страницы. Подозрительные ссылки и несоответствия домена — красные флаги.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пользователи приходят на сайты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точнее оценить работу сайта, полезно сравнивать каналы трафика: для поиска важна поисковая оптимизация, а для соцсетей — качество публикаций и призыв к действию.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преобладает поиск, выигрывает контент и соответствие запросам; рост доли соцсетей усиливает роль узнаваемости. Каналы в сумме показывают, что именно «продаёт» сайт.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Примерная структура каналов трафика как иллюстрация; дата формирования: 2026-05-14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Веб-страницы в учёбе и повседневной жизни школьника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 нужно дозваниваться до одноклассников: нужные оценки и домашние задания уже на экране. Одна веб-страница может открыть расписание, предупреждения и материалы урока. Главное — чтобы сайт работал стабильно и был удобен с телефона, а не только на компьютере.
</a:t>
            </a:r>
            <a:endParaRPr lang="en-US" sz="791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дневник: быстрее увидеть главное
</a:t>
            </a:r>
            <a:endParaRPr lang="en-US" sz="1297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запрос, который формулируешь как вопрос, а не как шифр книги. Веб-страницы библиотек помогают находить главы, статьи и ссылки на источники, экономя время. Когда интерфейс понятен и текст читается, обучение становится спокойнее: меньше лишних переходов и ошибок.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Онлайн-библиотека: поиск по темам, а не по полкам
</a:t>
            </a:r>
            <a:endParaRPr lang="en-US" sz="1243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зарегистрироваться на олимпиаду или оформить справку — и веб-страница превращает это в понятный пошаговый процесс. Форма собирает данные, затем отправляет заявку и показывает результат. Если дизайн продуман и есть защита соединения, доверие появляется естественно, без стресса.
</a:t>
            </a:r>
            <a:endParaRPr lang="en-US" sz="785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Госуслуги и школьные сервисы: заявки без лишней бумажной волокиты
</a:t>
            </a:r>
            <a:endParaRPr lang="en-US" sz="9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пользователя на сайте: от первого клика до результата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взаимодействия пользователя с типичным веб-сервисом: навигация → действие → форма/выбор → подтверждение → ответ системы.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017" y="1736425"/>
            <a:ext cx="2865067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веб-страниц и их последствия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ошибка в интерфейсе заметно ухудшает пользовательский опыт. Ниже — типичные проблемы, которые приводят к уходу со страницы или снижению доверия.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болезненные ошибки связаны со временем ожидания, читаемостью и работоспособностью навигации. Это напрямую влияет на доверие и вероятность повторного визита.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проблем пользовательского опыта (UX), встречающихся при оценке веб-страниц; дата формирования: 2026-05-14
</a:t>
            </a:r>
            <a:endParaRPr lang="en-US" sz="793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498325"/>
            <a:ext cx="267600" cy="267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444" y="1484375"/>
            <a:ext cx="258563" cy="295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498325"/>
            <a:ext cx="267600" cy="2676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25085"/>
            <a:ext cx="267600" cy="2140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при создании простой веб-страницы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Доменное имя и публикация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Доменное имя упрощает доступ и делает адрес запоминаемым. После настройки публикации сайт начинает открываться по URL, а изменения становятся видны пользователям при обновлении файлов.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Хостинг или сервер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страница стала доступной в интернете, нужен сервер или хостинг. Именно он отдаёт браузеру файлы и обеспечивает стабильную работу ресурса для посетителей.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JavaScript: интерактивность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JavaScript добавляет реакции на действия пользователя: проверку форм, изменение содержимого и подсказки. Это делает страницу «живой», но требует аккуратности, чтобы не мешать скорости.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CSS: внешний вид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определяет цвета, размеры, отступы и расположение блоков, а также шрифты. Он помогает сделать интерфейс единым и читаемым, включая ситуации с разными экранами.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HTML: каркас страницы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 задаёт структуру документа — заголовки, абзацы, списки, изображения и ссылки. Без него невозможно корректно организовать смысловую иерархию и логично расположить элементы.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становятся современные веб-сайты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на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Интерфейсы используют обезличенные данные и поведенческие сигналы, чтобы предлагать релевантный контент. Пользователь получает подсказки, а сайт повышает полезность, если рекомендации действительно точные.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Прогрессивные веб-приложения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свойств сайта и приложения делает работу быстрее: поддерживаются сценарии почти «как в приложении» без установки. Параллельно растут требования к доступности и скорости на слабых устройствах.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(ранние элементы)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начинают учитывать предпочтения пользователя: запоминают выбор языка или разделы, предлагают материалы по интересам. Это ускоряет поиск нужного, но требует аккуратной настройки приватности.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Голосовой ввод и ассистенты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ресурсах появляются голосовые запросы и помощники для навигации. Человеку проще сформулировать задачу устно, а не вручную искать нужные кнопки и меню.
</a:t>
            </a:r>
            <a:endParaRPr lang="en-US" sz="1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Веб-страница соединяет структуру, данные и сервис в единую информационную систему. Понимание её устройства помогает критически оценивать сайты, осознанно пользоваться услугами и создавать собственные учебные проекты.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складывается из веб-страниц — и это управляемо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2026-05-14T13:43:09Z</dcterms:created>
  <dcterms:modified xsi:type="dcterms:W3CDTF">2026-05-14T13:43:09Z</dcterms:modified>
</cp:coreProperties>
</file>