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Авазларның ясалу урыннары: как рождаются звуки речи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рождаются в разных частях речевого аппарата.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знать, где рождаются звуки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знать, где рождаются звуки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изменённый звук может превратить слово в другое. Поэтому важно слышать, как работают губы, язык и нёбо: это помогает читать, писать и говорить точнее.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речи идёт из лёгких вверх и проходит через гортань, где могут работать голосовые связки. Именно они помогают звуку стать звонким или остаться глухим.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 работу включаются язык, губы, зубы и нёбо. Их положение меняет путь воздушной струи, поэтому один и тот же звук можно произнести по-разному.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органы речи сближаются или смыкаются, возникает преграда для воздуха. По месту этой преграды и определяют, где именно образуется согласный звук.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аппарат и его части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губы при произношении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открывают и закрывают звук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губы смыкаются, воздух встречает преграду у самого начала рта. Так рождаются звуки [п], [б] и [м]. При произношении хорошо заметно движение губ, а само начало слова звучит особенно чётко и отчётливо.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сближение вместо полного смыкания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губные звуки требуют полного закрытия. Для [ф] и [в] губы лишь сближаются, оставляя узкую щель для воздуха. Из-за этого звук получается более мягким и продолжительным, чем при полной смычке.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звуки легко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Губные звуки удобно наблюдать в речи, потому что движение губ заметно сразу. Если ребёнок читает вслух, такая артикуляция помогает проверить, правильно ли он поставил звук и не перепутал ли его с похожим.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36438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зубные и губно-зубные звуки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 зубов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Зубные звуки возникают, когда язык подходит к верхним зубам и создаёт преграду для воздуха. Именно поэтому они звучат с ясным, точным касанием.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губа и верхние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Губно-зубные звуки образуются иначе: нижняя губа касается верхних зубов. Воздух проходит через узкую щель, поэтому слышится характерное трение.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точка соприкосновения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этими группами — не сила звука, а орган, который создаёт преграду. Это помогает правильно определять место образования при разборе.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слушать и смотреть на артикуляцию, легко заметить, где именно возникает звук. Такой приём особенно полезен на уроках чтения и фонетики.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333" y="1221275"/>
            <a:ext cx="419333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какой орган речи создаёт преграду и к какой группе относится звук.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образования согласных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связана с определённой частью речевого аппарата, поэтому место образования помогает быстро и точно различать согласные.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согласных по месту образования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групп в учебных примерах и помогает быстро сравнить их без длинного списка.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звуков встречаются чаще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приходится на переднеязычные звуки, а гортанные встречаются реже всего.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«Авазларның ясалу урыннары»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часть языка активно участвует в образовании этих согласных. Она поднимается к зубам, альвеолам или нёбу, поэтому группа получается очень разнообразной.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звуки образуются с полным смыканием, другие — с узкой щелью. Поэтому переднеязычные могут звучать по-разному, но место образования у них остаётся общим.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переднеязычным относят звуки, похожие на [т], [д], [с], [з], [н], [л] и [р]. У каждого из них своя точка соприкосновения языка и верхней части рта.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Переднеязычные звуки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эта группа встречается особенно часто. Именно поэтому важно научиться точно поднимать кончик языка и удерживать его в нужном положении.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Альвеолярные звуки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Альвеолярные звуки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Альвеолярные звуки образуются у небольших бугорков сразу за верхними зубами. Кончик языка поднимается к этой области, и воздушная струя встречает чёткую преграду именно здесь.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артикуляция делает звук ясным и точным. Если язык слишком низко или слишком далеко от альвеол, произношение становится менее чётким, поэтому важно чувствовать правильную точку.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Нёбные звуки связаны с твёрдым нёбом: язык поднимается выше обычного и сближает воздушный проход, из-за чего звук становится более тонким и точным.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Нёбные и среднеязычные звуки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Среднеязычные звуки образуются при подъёме средней части языка. Такое положение особенно важно для мягкого произношения и помогает различать близкие звуки на слух.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показывают, что не только кончик языка влияет на речь. Иногда решающую роль играет именно его середина или верхняя часть, поднятая к нёбу.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воздуха к согласному звуку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положение органов речи помогает определить место образования согласного.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заднеязычные звуки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выдоха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поднимается из лёгких и направляется вверх по речевому аппарату. Именно он становится основой для появления любого звука 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Положение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Задняя часть языка приподнимается и сближается с мягким нёбом или язычком. Так образуется нужная преграда для воздушной струи.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Возникновение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воздуха проходит через узкое место, и слышится заднеязычный согласный. Он ощущается более глубоким, чем звуки, произносимые у передней части рта.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Место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звуки помогают различать слова и делают произношение точнее. В фонетическом разборе их относят к группе заднеязычных по месту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Глоточные звуки образуются в области глотки, то есть ниже полости рта. Здесь воздушная струя встречает сужение уже на пути к выходу.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Глоточные и гортанные звуки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Гортанные звуки связаны с работой гортани и голосовых связок. Именно поэтому при их произношении особенно заметно участие голоса и направление выдоха.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встречаются в речи реже, чем губные и переднеязычные согласные. Их труднее различить на слух, если не следить за положением органов речи.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важно определить, где именно возникает преграда: в глотке или в гортани. Это позволяет правильно отнести звук к нужной группе.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органы речевого аппарата связаны с местом образования согласных.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речи участвуют в образовании звуков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всегда связан с конкретным органом и определённым местом контакта. Это помогает точнее слышать и объяснять различия между согласными.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по теме «Авазларның ясалу урыннары»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группы согласных по числу учебных примеров и помогает быстро увидеть их соотношение.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групп согласных по месту образования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Переднеязычные звуки представлены шире других групп, а гортанные встречаются реже всего. Значит, в речи чаще всего работает передняя часть языка.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«Авазларның ясалу урыннары»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два признака звука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показывает, где именно появляется преграда для воздуха: у губ, зубов, нёба, в глотке или гортани. Он отвечает на вопрос о положении органов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объясняет, как создаётся преграда: смычкой, щелью или дрожанием. Поэтому один и тот же орган может участвовать в разных звуках по-разному.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слишком высокое или слишком низкое положение языка. Из-за этого звук смещается и начинает напоминать другой согласный, особенно при чтении вслух.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 новых словах и при быстром повторении. Чтобы их избежать, полезно медленно произносить звук и следить за положением органов речи.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возникает, если губы недостаточно округлены или, наоборот, слишком напряжены. Тогда губные и губно-зубные звуки смешиваются и звучат неясно.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произношении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различение звуков помогает правильно произносить слова и не путать близкие формы. Для школьника это основа грамотной устной и письменной речи.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места образования облегчает фонетический разбор. Ребёнок быстрее понимает, какой орган речи участвует в произношении и почему звук звучит именно так.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и задние звуки особенно важны, потому что они могут влиять на звучание слова и его узнаваемость. Ошибка в одном звуке часто меняет впечатление от всего слова.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Авазларның ясалу урыннары в родном языке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работает во всей звуковой системе языка. Поэтому тема помогает не только запомнить группы согласных, но и лучше почувствовать устройство родной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звук по месту образования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выполнить простой фонетический анализ согласного звука.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образования показывает, какие органы речи создают звук и где появляется преграда для воздуха. Это помогает различать согласные, говорить чётче и увереннее выполнять фонетический разбор.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2026-05-21T14:03:00Z</dcterms:created>
  <dcterms:modified xsi:type="dcterms:W3CDTF">2026-05-21T14:03:00Z</dcterms:modified>
</cp:coreProperties>
</file>