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и включённый угол определяют равенство треугольников.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помогает быстро сравнивать треугольники, доказывать свойства фигур и находить неизвестные элементы без лишних вычислений. В 8 классе он становится одним из главных инструментов строгого доказательства.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геометрии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равенство треугольников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при наложении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полностью совпадают, если мысленно или на чертеже наложить один на другой. Их форма и размеры одинаковы, поэтому все соответствующие элементы тоже равны.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углы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равных треугольников совпадают не только длины сторон, но и величины всех соответствующих углов. Это позволяет сравнивать фигуры как целое, а не по отдельности каждую линию.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вершин
</a:t>
            </a:r>
            <a:pPr algn="l" indent="0" marL="0">
              <a:lnSpc>
                <a:spcPct val="14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соответствующие элементы, вершины записывают в одинаковом порядке: например, ABC и A1B1C1. Тогда сразу ясно, какие стороны и углы сравниваются между собой.
</a:t>
            </a:r>
            <a:endParaRPr lang="en-US" sz="176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размеры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треугольника равны, то они различаются только положением на плоскости. Их можно повернуть или переместить, но после наложения они совпадут без зазоров и смещений.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первого признака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два треугольника и находят в каждом по две соответствующие стороны. Именно эти стороны должны быть равны по длине, иначе признак не сработает.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Включённый угол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угол, который расположен между выбранными сторонами. Он должен быть равен в обоих треугольниках, потому что именно он задаёт форму фигуры однозначно.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равенстве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совпадают две стороны и угол между ними, треугольники равны. Это и есть первый признак равенства, который часто используют в школьных доказательствах.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признак на чертеже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Засечки на сторонах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равных отрезках ставят одинаковые засечки. Они показывают, какие стороны в первом и втором треугольнике следует считать соответствующими и сравнивать между собой.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у углов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отмечают одинаковыми дугами. Это помогает сразу увидеть, что сравнивается именно угол между двумя выбранными сторонами, а не любой другой угол на рисунке.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вершин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вершин показывают соответствие треугольников, например A — A1, B — B1, C — C1. Такая запись делает чертёж понятным и помогает не ошибиться в доказательстве.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сразу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подчёркивает, что для вывода нужны сразу три условия: две стороны и угол между ними. Только совместная проверка этих элементов даёт точный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248931"/>
            <a:ext cx="7101300" cy="236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элемента, которые надо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применить первый признак, нужно проверить не просто несколько равенств, а правильное сочетание двух сторон и угла между ними.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всех трёх элементов работает только тогда, когда они взяты в нужном порядке и образуют один комплект.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первый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 школьной геометрии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4440" y="2511713"/>
            <a:ext cx="303188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недостаточно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 сами по себе не всегда задают один-единственный треугольник. Без дополнительного условия фигура может изменяться, оставаясь построенной на тех же отрезках.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фиксирует форму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известен угол между сторонами, треугольник становится определённым. Этот угол задаёт, насколько фигура раскрыта, и не позволяет построить другой треугольник с теми же сторонами.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вывод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 первом признаке учитывают не любые углы, а только заключённый между выбранными сторонами. Тогда сравнение становится строгим и однозначным.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именно угол между сторонами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каждый элемент признака обязателен и не может быть пропущен.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получаются только при полном совпадении двух сторон и включённого угла.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первый признак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порядок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равенства треугольников вершины указывают в одном и том же порядке. Это помогает сразу понять, какие стороны и углы являются соответствующими.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9285" y="3222012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соответствия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AB = A1B1, AC = A1C1 и ∠A = ∠A1, то вершина A соответствует A1, B — B1, а C — C1. Порядок записи здесь очень важен.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доказательств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 защищает от путаницы и делает доказательство понятным. Благодаря ей можно верно использовать первый признак и затем работать с равными сторонами и углами.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соответствие вершин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равнобедренного треугольника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делит фигуру на два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высота, проведённая к основанию, часто делит фигуру на два меньших треугольника. В них легко заметить равные стороны и общий угол при вершине, что делает первый признак особенно наглядным.
</a:t>
            </a:r>
            <a:endParaRPr lang="en-US" sz="1908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новых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равенство этих треугольников установлено, сразу становятся ясны равенство углов у основания и совпадение соответствующих отрезков. Так одна короткая схема помогает доказать важные свойства равнобедренного треугольника без лишних вычислений.
</a:t>
            </a:r>
            <a:endParaRPr lang="en-US" sz="1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ход доказательства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Формулировка вывода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элемента совпадают, записывают равенство треугольников по первому признаку.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Анализ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два треугольника и отмечают в них данные равные элементы.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Поиск нужного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угол, который расположен между выбранными сторонами, и сравнивают его с другим углом.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Использование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применяют равные стороны и углы, чтобы завершить доказательство или решить задачу.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элементы нужно сравнить в каждом признаке и на что обращать внимание при выборе данных на чертеже.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удобен там, где на чертеже сразу видны две равные стороны и включённый угол; он даёт быстрый и строгий вывод.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признаков равенства треугольников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применении признака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угол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любой равный угол, хотя нужен именно тот, который расположен между выбранными сторонами. Без него признак уже не работает однозначно.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вершинах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записать треугольники в неверном порядке, можно перепутать соответствующие стороны и углы. Тогда правильные равенства на чертеже будут использованы неправильно.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данных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 сами по себе ещё не доказывают равенство треугольников. Нужно обязательно проверить и третий элемент — включённый угол.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Преждевременный вывод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утверждать равенство до полной проверки всех трёх элементов. В геометрии важна точность: один пропущенный шаг делает доказательство неверным.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трёх элементов нужен не отдельно, а в сочетании с другими. Только вместе они фиксируют форму треугольника без двусмысленности.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двух сторон и включённого угла полностью определяет треугольник, поэтому вывод получается однозначным.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три элемента дают точный вывод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первый признак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доказать равенство отрезков на рисунке, когда они принадлежат равным треугольникам. После этого можно уверенно сравнивать длины без прямых измерений.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симметрии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или зеркальной симметрии часто возникают пары равных треугольников. Первый признак позволяет быстро подтвердить, что части фигуры совпадают.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построениях он нужен для проверки, что полученная фигура действительно совпадает с требуемой. Это особенно полезно, когда известны две стороны и угол между ними.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признак часто становится ключевым шагом в доказательстве равенства углов, равнобедренности и других свойств геометрических фигур.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условия к выводу в 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рассуждений, характерная для доказательств в курсе геометрии 8 класса.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доказанное равенство треугольников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 все соответствия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доказательства равенства можно сразу утверждать равенство всех соответствующих сторон и углов. Это сильно сокращает решение и убирает необходимость в дополнительных построениях.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находить неизвестное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элемент в равных треугольниках неизвестен, его легко определить через соответствующий элемент другого треугольника. Так решаются многие задачи на длины и углы.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Завершается доказательство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именно этот шаг становится последним: после установления равенства треугольников нужное свойство уже следует из равенства соответствующих элементов.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данных элемента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AB = A1B1, AC = A1C1 и ∠A = ∠A1, то в двух треугольниках совпадают две стороны и угол между ними. Этого достаточно для применения первого признака.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668689" y="3142950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ABC и A1B1C1 записаны в соответствующем порядке, поэтому сразу видно, какие вершины и стороны нужно сравнивать. Это помогает не ошибиться в доказательстве.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легко запомнить как короткий шаблон для решения задач. Если на чертеже видны именно эти три совпадения, вывод о равенстве делается без лишних шагов.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для запоминания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 — основа точного доказательства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равенства треугольников помогает по двум сторонам и углу между ними быстро получать строгий вывод. Он делает геометрию понятной, наглядной и удобной для решения задач.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2026-05-29T04:23:54Z</dcterms:created>
  <dcterms:modified xsi:type="dcterms:W3CDTF">2026-05-29T04:23:54Z</dcterms:modified>
</cp:coreProperties>
</file>