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уравнения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Научимся находить корни и понимать их смысл.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квадратные уравнения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показывает, как уравнения второй степени помогают решать задачи на числа, движение и геометрию, а ещё учит внимательно работать с формулами и проверкой ответа.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3800" y="276600"/>
            <a:ext cx="5731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квадратного уравнения и его коэффициенты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Квадратное уравнение записывают в виде ax² + bx + c = 0. Именно такая форма помогает сразу увидеть все части выражения и выбрать способ решения.
</a:t>
            </a:r>
            <a:endParaRPr lang="en-US" sz="984" dirty="0"/>
          </a:p>
        </p:txBody>
      </p:sp>
      <p:sp>
        <p:nvSpPr>
          <p:cNvPr id="11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Старший коэффициент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a стоит при x² и обязательно не равен нулю. Если a = 0, уравнение уже не будет квадратным, а станет более простым по виду.
</a:t>
            </a:r>
            <a:endParaRPr lang="en-US" sz="1022" dirty="0"/>
          </a:p>
        </p:txBody>
      </p:sp>
      <p:sp>
        <p:nvSpPr>
          <p:cNvPr id="12" name="Text 4"/>
          <p:cNvSpPr txBox="1"/>
          <p:nvPr/>
        </p:nvSpPr>
        <p:spPr>
          <a:xfrm>
            <a:off x="826825" y="2694921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Коэффициенты b и c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b показывает, сколько раз входит x, а c называют свободным членом. Оба числа влияют на то, сколько корней может иметь уравнение и как оно выглядит.
</a:t>
            </a:r>
            <a:endParaRPr lang="en-US" sz="1022" dirty="0"/>
          </a:p>
        </p:txBody>
      </p:sp>
      <p:sp>
        <p:nvSpPr>
          <p:cNvPr id="13" name="Text 5"/>
          <p:cNvSpPr txBox="1"/>
          <p:nvPr/>
        </p:nvSpPr>
        <p:spPr>
          <a:xfrm>
            <a:off x="826825" y="3527644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записей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уравнения x² — 5x + 6 = 0, 2x² + 3x — 2 = 0 и -x² + 4 = 0 уже можно распознавать как квадратные по их виду.
</a:t>
            </a:r>
            <a:endParaRPr lang="en-US" sz="10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725" y="3007376"/>
            <a:ext cx="8565300" cy="17230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квадратное уравнение на графике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379075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функции y = ax² + bx + c имеет форму параболы. По её расположению можно понять, как ведёт себя квадратное уравнение и сколько у него решений.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461853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пересечения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парабола пересекает ось Ox в двух точках, уравнение имеет два действительных корня. Каждая точка пересечения соответствует одному значению x.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4649901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Касание оси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парабола касается оси Ox только в одной точке, уравнение имеет один корень. Это означает, что оба найденных значения совпадают.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6837949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пересечений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график не пересекает ось Ox, действительных корней нет. В этом случае уравнение нельзя решить подбором точек на оси, потому что нужных пересечений не существует.
</a:t>
            </a:r>
            <a:endParaRPr lang="en-US" sz="11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780251"/>
            <a:ext cx="4389600" cy="14007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квадратного уравнения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обозначения в уравнении связаны с решением и количеством корней.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значение имеют коэффициенты и дискриминант: они помогают понять форму уравнения и заранее оценить число корней.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«Квадратные уравнения» в курсе алгебры 8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76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алгоритм решения квадратного уравнения
</a:t>
            </a:r>
            <a:endParaRPr lang="en-US" sz="1876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уравнением второй степени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дискриминант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учебной темы алгебры 8 класса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примера показывают, как по одному числу можно быстро понять, сколько действительных корней имеет уравнение.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Дискриминант позволяет заранее определить результат: два корня, один корень или отсутствие действительных решений.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дискриминанта и формулы корней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273800" y="22193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дискриминант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вычисляют дискриминант по формуле D = b² — 4ac. Это число помогает понять, есть ли у уравнения действительные корни и сколько их будет.
</a:t>
            </a:r>
            <a:endParaRPr lang="en-US" sz="1222" dirty="0"/>
          </a:p>
        </p:txBody>
      </p:sp>
      <p:sp>
        <p:nvSpPr>
          <p:cNvPr id="9" name="Text 3"/>
          <p:cNvSpPr txBox="1"/>
          <p:nvPr/>
        </p:nvSpPr>
        <p:spPr>
          <a:xfrm>
            <a:off x="3186000" y="22193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 двух корней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D больше нуля, используют формулы x₁ = (-b + √D) / 2a и x₂ = (-b — √D) / 2a. Тогда уравнение имеет два различных корня.
</a:t>
            </a:r>
            <a:endParaRPr lang="en-US" sz="1222" dirty="0"/>
          </a:p>
        </p:txBody>
      </p:sp>
      <p:sp>
        <p:nvSpPr>
          <p:cNvPr id="10" name="Text 4"/>
          <p:cNvSpPr txBox="1"/>
          <p:nvPr/>
        </p:nvSpPr>
        <p:spPr>
          <a:xfrm>
            <a:off x="6098200" y="22193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 одного корня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D = 0, получается один корень: x = -b / 2a. В таком случае два возможных значения совпадают, поэтому записывают только одно число.
</a:t>
            </a:r>
            <a:endParaRPr lang="en-US" sz="12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Неполные квадратные уравнения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1204124"/>
            <a:ext cx="45300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c = 0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свободный член равен нулю, уравнение имеет вид ax² + bx = 0. Его удобно решать вынесением x за скобки, а затем приравниванием каждого множителя к нулю.
</a:t>
            </a:r>
            <a:endParaRPr lang="en-US" sz="1122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305179"/>
            <a:ext cx="45300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b = 0 и c = 0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самом простом случае остаётся ax² = 0. Тогда единственный корень — x = 0, потому что только это значение обращает выражение в ноль.
</a:t>
            </a:r>
            <a:endParaRPr lang="en-US" sz="1122" dirty="0"/>
          </a:p>
        </p:txBody>
      </p:sp>
      <p:sp>
        <p:nvSpPr>
          <p:cNvPr id="11" name="Text 4"/>
          <p:cNvSpPr txBox="1"/>
          <p:nvPr/>
        </p:nvSpPr>
        <p:spPr>
          <a:xfrm>
            <a:off x="273800" y="2254654"/>
            <a:ext cx="45300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b = 0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отсутствует член с x, получаем вид ax² + c = 0. Сначала переносят свободный член, а затем находят x из полученного выражения.
</a:t>
            </a:r>
            <a:endParaRPr lang="en-US" sz="11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5740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через разложение на множители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26834" y="1162916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разложение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уравнения можно представить как произведение двух скобок. Например, x² — 5x + 6 = 0 удобно записать в виде (x — 2) (x — 3) = 0.
</a:t>
            </a:r>
            <a:endParaRPr lang="en-US" sz="1122" dirty="0"/>
          </a:p>
        </p:txBody>
      </p:sp>
      <p:sp>
        <p:nvSpPr>
          <p:cNvPr id="10" name="Text 3"/>
          <p:cNvSpPr txBox="1"/>
          <p:nvPr/>
        </p:nvSpPr>
        <p:spPr>
          <a:xfrm>
            <a:off x="826825" y="2150854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Приравниваем к нулю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произведение равно нулю, то хотя бы один множитель должен быть равен нулю. Поэтому получаем два простых уравнения: x — 2 = 0 и x — 3 = 0.
</a:t>
            </a:r>
            <a:endParaRPr lang="en-US" sz="1122" dirty="0"/>
          </a:p>
        </p:txBody>
      </p:sp>
      <p:sp>
        <p:nvSpPr>
          <p:cNvPr id="11" name="Text 4"/>
          <p:cNvSpPr txBox="1"/>
          <p:nvPr/>
        </p:nvSpPr>
        <p:spPr>
          <a:xfrm>
            <a:off x="826825" y="3157391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корни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каждого уравнения находим свой корень: x = 2 и x = 3. Этот способ особенно удобен, когда числа в скобках можно быстро подобрать.
</a:t>
            </a:r>
            <a:endParaRPr lang="en-US" sz="11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решения квадратных уравнений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«Квадратные уравнения», курс алгебры 8 класса.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способа зависит от вида уравнения и цели решения: иногда важен быстрый ответ, иногда — удобное преобразование выражения.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дискриминанта наиболее универсальна, разложение — самое быстрое для простых случаев, а полный квадрат лучше показывает структуру выражения.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225" y="3072988"/>
            <a:ext cx="8931000" cy="184027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Квадратное уравнение и парабола y = ax² + bx + c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1934000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a
</a:t>
            </a:r>
            <a:pPr algn="l" indent="0" marL="0">
              <a:lnSpc>
                <a:spcPct val="115000"/>
              </a:lnSpc>
              <a:buNone/>
            </a:pPr>
            <a:r>
              <a:rPr lang="en-US" sz="6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коэффициента a определяет направление ветвей параболы: при положительном значении они направлены вверх, при отрицательном — вниз. От него также зависит, насколько «узкой» или «широкой» будет кривая.
</a:t>
            </a:r>
            <a:endParaRPr lang="en-US" sz="1081" dirty="0"/>
          </a:p>
        </p:txBody>
      </p:sp>
      <p:sp>
        <p:nvSpPr>
          <p:cNvPr id="10" name="Text 3"/>
          <p:cNvSpPr txBox="1"/>
          <p:nvPr/>
        </p:nvSpPr>
        <p:spPr>
          <a:xfrm>
            <a:off x="3186000" y="19340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Коэффициенты b и c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Коэффициенты b и c сдвигают параболу на координатной плоскости. Они влияют на положение вершины и точку пересечения графика с осью Oy, но не меняют сам тип кривой.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8200" y="19340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и корни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пересечения графика с осью Ox совпадают с корнями уравнения ax² + bx + c = 0. Если пересечений нет, действительных корней тоже нет, а ось симметрии помогает увидеть расположение вершины.
</a:t>
            </a:r>
            <a:endParaRPr lang="en-US" sz="117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08203"/>
            <a:ext cx="256800" cy="25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2688" y="1905053"/>
            <a:ext cx="197325" cy="263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2100" y="1922469"/>
            <a:ext cx="256800" cy="2282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проверять найденные корни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в уравнение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найденный корень нужно подставить в исходное уравнение и убедиться, что левая часть равна нулю. Это самый надёжный способ проверить правильность ответа после вычислений.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315295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после преобразований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проверять ответ, если уравнение сначала упрощали, раскрывали скобки или переносили слагаемые. В таких случаях легко допустить ошибку в знаке или в арифметике.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60321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 дробям и скобкам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уравнениях с дробями или несколькими скобками подстановка помогает быстро заметить пропущенный множитель, неверное сокращение или ошибку при вычислении числителя и знаменателя.
</a:t>
            </a:r>
            <a:endParaRPr lang="en-US" sz="119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714739"/>
            <a:ext cx="4389600" cy="14911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квадратные уравнения и их ответы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примеры, которые помогают увидеть, как разные формы уравнений приводят к нахождению корней разными способами.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тип уравнения можно решать разными приёмами, но результат всегда один: найти значения x, при которых выражение обращается в ноль.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«Квадратные уравнения», 8 класс.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75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задачу с квадратным уравнением
</a:t>
            </a:r>
            <a:endParaRPr lang="en-US" sz="2075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составлен по шагам решения текстовой задачи в курсе алгебры 8 класса.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3800" y="276600"/>
            <a:ext cx="5731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Неверные коэффициенты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 самых частых ошибок — неправильно определить a, b и c после раскрытия скобок или переноса слагаемых. Из-за этого дальше неверно считается дискриминант и получаются неправильные корни.
</a:t>
            </a:r>
            <a:endParaRPr lang="en-US" sz="984" dirty="0"/>
          </a:p>
        </p:txBody>
      </p:sp>
      <p:sp>
        <p:nvSpPr>
          <p:cNvPr id="11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Потерянный минус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внимательно следить за знаками в формуле дискриминанта и в формулах корней. Пропущенный минус часто меняет ответ полностью, хотя вычисления выглядят почти верно.
</a:t>
            </a:r>
            <a:endParaRPr lang="en-US" sz="984" dirty="0"/>
          </a:p>
        </p:txBody>
      </p:sp>
      <p:sp>
        <p:nvSpPr>
          <p:cNvPr id="12" name="Text 4"/>
          <p:cNvSpPr txBox="1"/>
          <p:nvPr/>
        </p:nvSpPr>
        <p:spPr>
          <a:xfrm>
            <a:off x="826825" y="2694921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Лишний 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дискриминант равен нулю, уравнение имеет только один корень. Ошибка возникает, когда по привычке записывают два разных ответа, хотя они совпадают.
</a:t>
            </a:r>
            <a:endParaRPr lang="en-US" sz="1022" dirty="0"/>
          </a:p>
        </p:txBody>
      </p:sp>
      <p:sp>
        <p:nvSpPr>
          <p:cNvPr id="13" name="Text 5"/>
          <p:cNvSpPr txBox="1"/>
          <p:nvPr/>
        </p:nvSpPr>
        <p:spPr>
          <a:xfrm>
            <a:off x="826825" y="3527644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проверки по условию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корней важно убедиться, что они подходят к текстовой задаче. Иногда математический ответ верный, но по смыслу задачи он не может быть принят.
</a:t>
            </a:r>
            <a:endParaRPr lang="en-US" sz="10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квадратного и линейного уравнения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алгебры 8 класса.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Линейные и квадратные уравнения по-разному описывают зависимость между величинами, поэтому требуют разных приёмов решения и разных графиков.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Квадратное уравнение сложнее линейного: оно может иметь несколько вариантов ответа и показывает переход к более богатым моделям.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применяются квадратные уравнения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60175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уравнения помогают находить стороны прямоугольника, если известны площадь и периметр. Также они встречаются в задачах на площадь фигур и построение геометрических моделей.
</a:t>
            </a:r>
            <a:endParaRPr lang="en-US" sz="1177" dirty="0"/>
          </a:p>
        </p:txBody>
      </p:sp>
      <p:sp>
        <p:nvSpPr>
          <p:cNvPr id="9" name="Text 3"/>
          <p:cNvSpPr txBox="1"/>
          <p:nvPr/>
        </p:nvSpPr>
        <p:spPr>
          <a:xfrm>
            <a:off x="3305776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числа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используют в задачах на движение, когда время или расстояние выражаются через квадратное соотношение. Ещё они появляются в заданиях про числа с заданной суммой и произведением.
</a:t>
            </a:r>
            <a:endParaRPr lang="en-US" sz="1177" dirty="0"/>
          </a:p>
        </p:txBody>
      </p:sp>
      <p:sp>
        <p:nvSpPr>
          <p:cNvPr id="10" name="Text 4"/>
          <p:cNvSpPr txBox="1"/>
          <p:nvPr/>
        </p:nvSpPr>
        <p:spPr>
          <a:xfrm>
            <a:off x="6151201" y="1507243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и 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изучении функций квадратные уравнения связывают алгебру с графиком параболы. Это помогает понимать, как уравнение отражается на форме графика и где расположены его нули.
</a:t>
            </a:r>
            <a:endParaRPr lang="en-US" sz="117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темы с другими разделами алгебры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273800" y="1579075"/>
            <a:ext cx="27258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сокращённого умножения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уравнения часто решают через преобразование выражений с помощью формул сокращённого умножения. Эти приёмы помогают быстро замечать удобную форму для разложения на множители.
</a:t>
            </a:r>
            <a:endParaRPr lang="en-US" sz="1222" dirty="0"/>
          </a:p>
        </p:txBody>
      </p:sp>
      <p:sp>
        <p:nvSpPr>
          <p:cNvPr id="9" name="Text 3"/>
          <p:cNvSpPr txBox="1"/>
          <p:nvPr/>
        </p:nvSpPr>
        <p:spPr>
          <a:xfrm>
            <a:off x="6144261" y="1579079"/>
            <a:ext cx="27258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новым темам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квадратными уравнениями развивает умение преобразовывать выражения и выбирать способ решения. Эти навыки понадобятся при изучении квадратных неравенств, систем уравнений и задач с параметрами.
</a:t>
            </a:r>
            <a:endParaRPr lang="en-US" sz="1222" dirty="0"/>
          </a:p>
        </p:txBody>
      </p:sp>
      <p:sp>
        <p:nvSpPr>
          <p:cNvPr id="10" name="Text 4"/>
          <p:cNvSpPr txBox="1"/>
          <p:nvPr/>
        </p:nvSpPr>
        <p:spPr>
          <a:xfrm>
            <a:off x="3209036" y="1579079"/>
            <a:ext cx="27258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 графики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напрямую связана с функцией y = ax² + bx + c. Через график легче увидеть число корней, положение вершины и влияние коэффициентов на форму параболы.
</a:t>
            </a:r>
            <a:endParaRPr lang="en-US" sz="12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квадратных уравнениях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уравнения учат видеть структуру выражения, выбирать удобный способ решения и проверять ответ. Дискриминант, разложение на множители и связь с параболой делают тему важной и полезной.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2026-05-29T11:45:50Z</dcterms:created>
  <dcterms:modified xsi:type="dcterms:W3CDTF">2026-05-29T11:45:50Z</dcterms:modified>
</cp:coreProperties>
</file>