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правда и человек в литературе о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исторический и художественный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в России особенно активно развивалась после Великой Отечественной войны. Ее создавали фронтовики, корреспонденты и свидетели эпохи, опираясь на письма, дневники, воспоминания и личный опыт.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военной литературы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дает широкую картину войны: фронт, тыл, разные социальные слои, смену времени и исторический масштаб событий.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лирика передает мгновенное чувство: тревогу, надежду, боль утраты. В ней особенно важны ритм, лаконизм и эмоциональная концентрация.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строится вокруг одного события или одной судьбы. Она удобна для анализа, потому что четко показывает конфликт, выбор и последствия поступка.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проза, очерк и мемуары сохраняют факты, имена и реальные обстоятельства, соединяя художественное слово с точностью свидетельства.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Симонов: голос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писал о войне как очевидец и участник событий. Его тексты держатся на точной детали и сильном чувстве ответственности за тех, кто ждет и возвращается с фронта.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Васильев и Василь Быков: нравственный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сосредоточены не на внешней героике, а на внутреннем испытании человека. В центре — момент, когда от одного решения зависит жизнь, совесть и память о подвиге.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Некрасов: правда окопа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фронтовой службы позволил Некрасову показать войну без прикрас. В его прозе особенно заметны армейский быт, усталость, страх и человеческое достоинство в окопной реальности.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Писатели-фронтовики: литература изнутри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периодизации русской военной литературы XX–XXI веков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литературе XX века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количество произведений, а смену их смысловых акцентов в разные десятилетия.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доминирует непосредственное свидетельство, затем — память и осмысление, позже — нравственный анализ и историческая ответственность.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военной литературы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часто показывают мужество без громких слов: его проявляют в страхе, усталости, голоде и ежедневной необходимости действовать ради других.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мотивы товарищества, разлуки с домом, гибели мирных жителей и сохранения человеческого достоинства там, где жизнь постоянно под угрозой.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Сквозной темой остается память о погибших: живые в литературе чувствуют долг перед теми, кто не вернулся, и перед их жертвой.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на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герой-символ, а живой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показывает солдата, медсестру, подростка, командира или мирного жителя не как абстрактный образ, а как конкретную личность. Через детали поведения раскрывается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в экстремальных обстоятельствах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усталость, страх, вина, надежда и способность не ожесточиться. Человек в таких текстах определяется тем, как он помогает другим и сохраняет нравственную опору.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военном произведении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сюжета в военной прозе и поэзии.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5788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41136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поэзия: слово как свидетельство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 войне должно быть точным и сжатым. Короткая форма помогает передать мгновение, в котором чувство сильнее развернутого описания.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ожидание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стихи обращены к дому, любимому человеку и письму как знаку жизни. Через ожидание раскрывается надежда, которая поддерживает человека на фронте.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поэзия часто говорит о боевом братстве и памяти о погибших товарищах. Личное переживание здесь не отделено от общего опыта.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дом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этих текстах связан не с абстракцией, а с конкретным чувством принадлежности. Дом становится нравственной опорой и целью возвращения.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Свидетельство эпохи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создавались прямо во время войны, поэтому воспринимаются как эмоционально точное свидетельство. В них слышен живой голос времени, а не поздняя реконструкция.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764616"/>
            <a:ext cx="4894200" cy="11731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 литературы о войне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 войну через разные судьбы, жанры и нравственные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жанры сходятся в одном: война раскрывается через человека, его выбор и цену победы.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 общепризнанный корпус русской военной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 роман как формы исторической памяти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Бондарев, Некрасов, Васильев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этих авторов война раскрывается через конкретных людей, их страх, долг, дружбу и ответственность, а не через отвлеченную схему событий.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один узел конфликта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сосредоточена на одном эпизоде войны или одной судьбе героя, поэтому особенно точно высвечивает нравственный выбор и внутреннее напряжение персонажа.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Роман: широкая историческая панорама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более длительное время и большее число героев, соединяя фронт, тыл и разные жизненные позиции в едином изображении войны.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— окоп, шинель, каска, полевая кухня, письмо-треугольник — создают ощущение подлинного присутствия. Читатель видит войну через вещь и жест.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военной прозы строится не только на фактах, но и на точной передаче атмосферы. Страх, усталость и постоянное напряжение делают текст убедительным и правдивым.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документ, достоверность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о войне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мотивы военной литературы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по-разному распределяют акценты, но все они раскрывают войну через человеческий опыт, а не через описание боевых действий как таковых.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образуют единую систему: личное переживание, память и нравственный выбор оказываются важнее внешней хроники событий.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смысл этих образов — показать равную ценность подвига, совершаемого не ради славы, а ради спасения других и сохранения человеческой жизни.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часто соединяют личную драму и общий подвиг, поэтому их судьбы помогают увидеть войну одновременно в историческом и человеческом измерении.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женские образы война раскрывается как испытание, в котором особенно заметны стойкость, самоотверженность и способность действовать, несмотря на страх и утраты.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военной литературе — это не только мать или возлюбленная, ожидающая письма, но и участница боя: медсестра, связистка, разведчица, санитарка, партизанка.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в литературе о войне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 подростковая перспектива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особенно резко показывает, как война разрушает привычный мир: дом, школу, семью и чувство безопасности. На этом фоне трагедия становится эмоционально ближе читателю.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 военной прозе слишком рано сталкиваются с голодом, эвакуацией, сиротством и потерей близких. Их взросление происходит не естественно, а под давлением бедствия.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перспектива помогает понять войну как опыт ранней ответственности и нравственного испытания, когда ребенку приходится выбирать между страхом, выживанием и верностью другим.
</a:t>
            </a:r>
            <a:endParaRPr lang="en-US" sz="11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жанровым признакам военной литературы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и художественное обобщение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военной прозы различаются не только по форме, но и по способу работы с жизненным материалом: от свидетельства очевидца до художественного обобщения.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документальность, тем ближе текст к факту; чем свободнее художественное обобщение, тем шире его смысловой охват.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напоминают, что мир не дан раз и навсегда. Он сохраняется усилием людей, которые отвечают за выбор, последствия насилия и защиту человеческой жизни.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мира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помогают не забывать прошлое и видеть в истории не только даты и сражения, но и судьбы конкретных людей, переживших катастрофу.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литературе показывает, как трудно сохранять совесть, когда страх и обстоятельства давят на человека. Именно здесь особенно ясно проявляется личная ответственность.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учит различать тихую стойкость и показную браваду. Настоящее мужество в ней связано с верностью долгу, состраданием и готовностью помогать другим.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Подлинное мужество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о войне остается актуальной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художественные средства военной литературы
</a:t>
            </a:r>
            <a:endParaRPr lang="en-US" sz="2295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военной литературы школьной программы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и приема помогает понять, почему военные тексты так выразительно передают память, трагедию и нравственный выбор.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прием в военной литературе всегда подчинен смыслу темы: форма усиливает эмоциональное и нравственное содержание произведения.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военных произведений развивает историческую грамотность: школьник учится видеть связь между художественным текстом, реальными событиями и человеческими судьбами эпохи.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военной литературы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военной темы объединяет анализ образов, языка и композиции с личным размышлением о прошлом, поэтому литература становится не только предметом, но и уроком ответственности.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воспитывают эмпатию и нравственную чуткость, потому что показывают войну как испытание совести, памяти и способности оставаться человеком в экстремальных условиях.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войне: память, которая формирует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войне сохраняют живую память о цене победы, помогают понять человеческое достоинство в испытании и учат бережно относиться к миру, свободе и ответственности.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2026-05-23T22:08:04Z</dcterms:created>
  <dcterms:modified xsi:type="dcterms:W3CDTF">2026-05-23T22:08:04Z</dcterms:modified>
</cp:coreProperties>
</file>