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Расширяющаяся Вселенная: ключевые темы и значение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расширяющейся Вселенной формирует фундамент современной космологии и физики.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расширения космоса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 Вселенная считалась неподвижной. Поворотным моментом стало появление общей теории относительности и открытия Хаббла о зависимости скорости удаления галактик от расстояния, что изменило научный взгляд навсегда.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и космология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теория относительности Эйнштейна ввела идею нестабильности статичной Вселенной, позволив создавать модели с возможным расширением или сжатием космоса. Это положило начало динамической космологии.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решения Фридмана представили первые теоретические основы расширяющейся Вселенной. Эти модели получили подтверждение благодаря последующим наблюдениям удаляющихся галактик.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1920-х с помощью телескопа в Маунт-Вилсон показали, что спектры многих галактик смещены в красную область. Это свидетельствует об их удалении от наблюдателя.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 интерпретируется как след расширения самого пространства, а не только как движение объектов сквозь него, что радикально изменило понимание космических процессов.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обеспечило одно из ключевых доказательств в пользу модели расширяющейся Вселенной, вызвав пересмотр статических космологических представлений.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красного смещения галактик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Хаббла: формулировка и сущность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 сформулировал соотношение: скорость удаления галактики равна постоянной Хаббла, умноженной на расстояние до неё. Закон отражает глобальное расширение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постоянной Хаббла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Хаббла оценивается примерно в 70 км/с/Мпк. Она помогает уточнять возраст и масштаб наблюдаемой Вселенной, становясь основным параметром космологии.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Хаббла: линейная зависимость между скоростью и расстоянием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прямую связь между расстоянием и скоростью удаления галактик, подтверждая универсальность закона Хаббла.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зависимости доказывает масштабное расширение Вселенной и позволяет оценивать её параметры с высокой точностью.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ESA,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Пензиас и Вильсон открыли реликтовое излучение с температурой около 2,7 К, исходящее со всех сторон космоса.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Однородность этого микроволнового фона указывает на его происхождение из горячей, плотной фазы Вселенной раннего возраста.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подтверждает модель Большого взрыва и служит важным доказательством расширения и эволюции космоса.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микроволновой фон как след расширения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микроволнового фона позволяет исследовать начальные условия Вселенной, её структуру и ключевые параметры развития.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и достижения в измерениях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Хаббла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телескоп дал человечеству уникальные изображения глубокого космоса и помог уточнить постоянную Хаббла, возраст Вселенной, расширив границы наблюдаемой астрономии.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Обсерватории WMAP и Planck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проекты исследовали тонкие неоднородности реликтового излучения, что позволило более точно определить основные космологические параметры и подтвердить модель расширяющейся Вселенной.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Мультидиапазонные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инфракрасных, рентгеновских и микроволновых диапазонов значительно расширило возможности изучения космических структур и их динамики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расширяющейся Вселенной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международных космических исследований представлены основные характеристики наблюдаемой Вселенной.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Переданные значения уточняют возраст, масштаб и состав Вселенной, подтверждая модели расширения и космологический контекст.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0" y="2266178"/>
            <a:ext cx="1953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и тёмная энергия: основные компоненты Вселенной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около 27% массы-энергии Вселенной, влияет на гравитационное поведение галактик и формирование крупных космических структур.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 за ускоренное расширение космического пространства, занимает около 68% от общего содержания энергии.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материя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5% от массы Вселенной; включает звёзды, планеты и межзвёздную материю, взаимодействует на уровне обычной физики и химии.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расширения: ускорение и инфляция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инфляционной стадии к замедлению и позднему ускорению показывает влияние тёмной энергии на современную космологию.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расширения отражают смену доминирующих сил: сначала экспоненциальное расширение, затем гравитационное замедление и, наконец, ускорение из-за тёмной энергии.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 основе современных космологических моделей, 2023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объясняет однородность Вселенной, сглаживая начальные неоднородности и устраняя проблему горизонта, благодаря сверхбыстрому расширению пространства в первые доли секунды.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Инфляционная модель Вселенной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решает проблему плоскостности Вселенной, предсказывая почти ровную геометрию пространства, что подтверждается наблюдениями реликтового излучения.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флуктуации плотности, возникшие в период инфляции, служат прообразами для формирования крупномасштабных структур, таких как галактики и скопления.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принцип утверждает, что на масштабах свыше сотен миллионов световых лет Вселенная выглядит однородной и одинаковой во всех направлениях.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принцип и изотропия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реликтового излучения подтверждает однородность условий ранней Вселенной, исключая существенные анизотропии.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Крупномасштабные структуры, такие как филаменты и пустоты, образуют сеть, сохраняющую общий равномерный фон материи на больших масштабах.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галактик во Вселенной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первых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после Большого взрыва формировались протогалактики из плотных областей вещества. Эти первые объекты были относительно небольшими и активно формировали звёзды.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и рост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расширения Вселенной ранние галактики объединялись, образуя более крупные скопления. Слияния влияли на структуру и форму галактик, способствуя развитию спиральных и эллиптических типов.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галактических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свидетельствуют о большой вариативности форм галактик, отражающих их историю развития, взаимодействий и окружающей среды на различных этапах эволюции космоса.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35363"/>
            <a:ext cx="4782600" cy="1920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статической и расширяющейся моделей Вселенной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статической и расширяющейся моделями, подтверждая преимущества современной космологии.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Расширяющаяся модель обеспечивает лучшее соответствие наблюдаемым явлениям и объясняет ключевые характеристики космоса.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теоретических моделей и космологических наблюдений,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используются в качестве «стандартных свечей» для определения расстояний с высокой точностью благодаря их однородной светимости.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измерения расширения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позволяет изучать распределение тёмной материи и уточнять параметры расширения на больших масштабах.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Спектроскопический анализ галактик и радиогалактические наблюдения дают информацию о движении и составе объектов во Вселенной.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и анализ гамма-всплесков расширяют возможности измерения расстояний и массы удалённых космических источников.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будущего расширения перенесённой Вселенной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тёмной энергии вызывает ускоренное расширение, формируя основу современных прогностических моделей.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(милиарды лет)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Возможен «Большой разрыв», где ускоряющееся расширение может привести к разрушению структур на всех масштабах.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повторяющейся или коллапсирующей Вселенной теряют поддержку из-за наблюдений космического микроволнового фона и плотности материи.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сценария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зависят от точности измерений параметров Вселенной, требующих дальнейших наблюдений и теоретических разработок.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и жизнь на Земле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не оказывает заметного влияния на масштабы Солнечной системы и условия существования жизни на Земле.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космический фон и удалённые объекты важны для астрономии, формируя понимание границ наблюдаемой Вселенной и перспектив освоения космоса.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тёмной энергии остаётся одним из приоритетов, требуя новых наблюдений и теоретических решений в космологии.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измерений постоянной Хаббла и анализ микроволнового фона способствуют уточнению моделей расширения и параметров Вселенной.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проектов Euclid и Vera Rubin Observatory расширяет возможности исследования крупномасштабной структуры и материи космоса.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вопросы и научные вызовы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расширения Вселенной в современной науке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расширяющейся Вселенной фундаментально меняет наше понимание космоса и стимулирует развитие технологий, международное сотрудничество и новые научные открытие.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2026-05-08T07:22:16Z</dcterms:created>
  <dcterms:modified xsi:type="dcterms:W3CDTF">2026-05-08T07:22:16Z</dcterms:modified>
</cp:coreProperties>
</file>