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природа, люди и страны региона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островов, тропиков и ярких культур.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Юго-Восточная Азия и почему она важна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лежит между Индией, Китаем и Австралией, соединяя два океана и главные морские маршруты. Её материковая и островная части по-разному влияют на природу, транспорт и расселение людей.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Одиннадцать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 входят Бруней, Вьетнам, Восточный Тимор, Индонезия, Камбоджа, Лаос, Малайзия, Мьянма, Сингапур, Таиланд и Филиппины.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населению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населённой страной региона является Индонезия, а среди самых маленьких по численности и площади выделяются Бруней и Сингапур.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имеют выход к морю, поэтому морская торговля, порты и рыболовство играют для них особенно важную роль.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без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Лаос — единственная страна региона, которая не имеет морского побережья, и это влияет на её транспортные связи и хозяйство.
</a:t>
            </a:r>
            <a:endParaRPr lang="en-US" sz="10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население региона сосредоточено главным образом в нескольких крупных государствах.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заметно превосходит остальные страны, а вместе с Филиппинами и Вьетнамом формирует основную часть населения.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оценок численности населения стран Юго-Восточной Азии, 2024 год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8" y="1042525"/>
            <a:ext cx="282542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6" y="1042525"/>
            <a:ext cx="2863569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9827" y="1042525"/>
            <a:ext cx="2919314" cy="225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Архипелаги, растянутые на тысячи километров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и Филиппины состоят из множества островов, соединённых морем и паромными маршрутами. Такое положение делает жизнь людей зависимой от погоды, а также формирует особую культуру передвижения, торговли и рыболовства.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которая движется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находится на границе литосферных плит, поэтому землетрясения здесь не редкость. Для жителей это означает необходимость строить дома с учётом сейсмической опасности и быть готовыми к неожиданным природным событиям.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Огненное кольцо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входит в Тихоокеанское огненное кольцо, где сосредоточено много вулканов. Вулканические почвы часто бывают плодородными, но сами извержения остаются опасными для городов, дорог и сельских районов.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моря и вулканы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их особенности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несколько стран региона и то, чем они особенно известны.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заметно различаются по масштабу и роли: одни выделяются населением, другие — экономикой, побережьем или особым политическим устройством.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и общеизвестные географические сведения, 2024 год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тепло, влажно, муссоны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воздух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районов температура остаётся высокой почти весь год. Из-за этого люди строят дома, выбирают одежду и планируют работу с учётом постоянной жары.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осадков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выпадает большое количество дождей. Вода помогает выращивать рис и другие культуры, но при сильных ливнях может вызывать наводнения.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муссонов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меняют направление ветров и приносят разные сезоны. Для жителей это означает чередование дождливого и более сухого периода, которое влияет на повседневную жизнь.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транспорт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особенно важен для островов и побережий, где штормы и ливни могут мешать морским перевозкам, работе портов и движению по дорогам.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муссоны влияют на жизнь людей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сезонные ветры меняют сельское хозяйство и повседневный быт.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 региона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объединяет десятки народов: малайцев, яванцев, тагалов, кхмеров, тайцев, вьетов и многие другие группы. Это делает регион особенно разнообразным.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региона говорят на национальных и местных языках, а в крупных городах часто слышны сразу несколько языков. Это связано с историей, миграциями и торговлей.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распространены буддизм, ислам и христианство, а также местные традиционные верования. Во многих местах религиозные праздники и обычаи являются важной частью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рядом и 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могут соседствовать храмы, мечети, церкви, яркие рынки и традиционная одежда. Такое соседство показывает, как разные культуры мирно существуют рядом.
</a:t>
            </a:r>
            <a:endParaRPr lang="en-US" sz="10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повседневная жизнь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Джакарта, Бангкок, Манила, Хошимин и Сингапур — главные городские центры региона. В них живёт много людей, а улицы и кварталы часто застроены очень плотно.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старого и нового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городах рядом можно увидеть небоскрёбы, рынки, храмы и порты. Такое сочетание делает городскую среду живой и очень узнаваемой.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населения нужны новые дороги, жильё, школы и больницы. Городам приходится быстро развивать транспорт и общественные услуги, чтобы успевать за людьми.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приносит и проблемы: пробки, загрязнение воздуха и нехватку свободного места. Поэтому городам важно становиться более удобными и безопасными для жителей.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Юго-Восточной Азии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держится на сочетании производства, торговли и сферы услуг; в разных странах их соотношение заметно отличается.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услуги и промышленность, а сельское хозяйство и туризм особенно важны для занятости и экспорта.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странам Юго-Восточной Азии на основе учебных сведений; относительные значения — для сравнения секторальной роли.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13096"/>
            <a:ext cx="462927" cy="4114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15599"/>
            <a:ext cx="462724" cy="41131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Рис, плантации и море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 — основа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поля занимают большие площади в низинах и дельтах рек. Для миллионов жителей он остаётся главным продуктом питания и важной частью повседневного рациона.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плантациях выращивают чай, каучук, кофе, какао и масличную пальму. Такие культуры идут на экспорт и приносят доход сельским районам и государствам региона.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жители и островные общины зависят от моря как от источника еды и работы. Рыба, морепродукты и морская торговля поддерживают местную экономику и связь между островами.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береговая линия очень длинная, поэтому порты, рыбацкие посёлки и морские перевозки играют особую роль. Море здесь — не только путь, но и ресурс.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лес, полный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хранит одни из самых богатых тропических лесов на планете. В их густой зелени живут орангутаны, тигры, носороги и множество редких птиц, которым нужны большие, неразделённые территории.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 и рифы у 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побережий особенно заметны мангровые заросли и коралловые рифы. Эти природные зоны защищают берега от волн, служат убежищем для рыб и поддерживают морские экосистемы, важные для людей и природы.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вырубают, реки и моря загрязняются, а города расширяются всё быстрее. Из-за этого уменьшаются места обитания животных, и богатое биоразнообразие региона становится уязвимым.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 экосистемы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странах региона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центры региона привлекают путешественников пляжами, храмами, кухней, природой и удобной городской инфраструктурой.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направления, где сочетаются природа и достопримечательности; туризм даёт работу и поддерживает местный бизнес.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туристической привлекательности направлений Юго-Восточной Азии; условная сравнительная шкала.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Юго-Восточной Азии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памятники и традиции отражают историю, веру и повседневную культуру стран региона.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региона узнаваемы во всём мире и помогают сохранять историческую память, традиции и национальную самобытность.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культурному наследию стран Юго-Восточной Азии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 сотрудничество стран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регионального объединения и его основные направления работы.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вызовы региона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и промышленных районах ухудшается качество воздуха, а в реки и моря попадают отходы. Это влияет на здоровье людей, рыболовство и состояние природных экосистем.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 сокращаются из-за сельского хозяйства, строительства и добычи ресурсов. Когда лес исчезает, животные теряют среду обитания, а почвы быстрее размываются дождями.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очень быстро, и не всегда успевает развиваться транспорт, жильё и коммунальная инфраструктура. Из-за этого усиливаются пробки, плотная застройка и нехватка пространства.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наводнения, засухи и шторма сильнее всего бьют по прибрежным районам, дельтам рек и густонаселённым кварталам. Здесь особенно важно заранее готовиться к бедствиям.
</a:t>
            </a:r>
            <a:endParaRPr lang="en-US" sz="9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риски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региона связаны сразу с водой, погодой и движением земной коры, поэтому опасные события здесь могут возникать в разные сезоны.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от наводнений и тайфунов, но землетрясения и вулканы опаснее своей внезапностью и силой.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природным опасностям Юго-Восточной Азии; сравнительная шкала важности.
</a:t>
            </a:r>
            <a:endParaRPr lang="en-US" sz="7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Юго-Восточная Азия важна для мира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перекрёсток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связывает Индийский и Тихий океаны и находится на одном из самых оживлённых морских путей мира. Через его порты проходят огромные потоки товаров и сырья.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мирового рынка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 поставляют электронику, текстиль, пальмовое масло, рис и другую продукцию. Поэтому их фабрики, фермы и порты влияют на торговлю далеко за пределами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храмы, фестивали, рынки и пляжи делают регион привлекательным для туристов. Разнообразие народов и традиций помогает лучше понять историю Азии и её современную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5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регион контрастов и возможностей
</a:t>
            </a:r>
            <a:endParaRPr lang="en-US" sz="3965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соединяет море и сушу, древние традиции и современные города. Её будущее зависит от бережного отношения к природе, безопасности людей и сотрудничества стран региона.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2026-06-02T10:53:49Z</dcterms:created>
  <dcterms:modified xsi:type="dcterms:W3CDTF">2026-06-02T10:53:49Z</dcterms:modified>
</cp:coreProperties>
</file>