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измеряли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тени до электронного экрана: как люди научились узнавать время.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понадобились часы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нужно было знать, когда вставать, работать, учиться и отдыхать. Сначала они смотрели на Солнце и звёзды, а потом придумали часы с водой, песком, шестерёнками и батарейками.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часы: тень как стрелка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Палочка-гномон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солнечных часов стоит палочка, которая называется гномон. Она отбрасывает тень на размеченную поверхность и помогает понять, который сейчас час.
</a:t>
            </a:r>
            <a:endParaRPr lang="en-US" sz="1109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часы работают только днём, когда светит Солнце. Если небо закрыто облаками или наступила ночь, такая подсказка уже не помогает.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тени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поднимается и движется по небу, тень тоже меняет своё положение. По этому движению люди замечали время ещё в древности.
</a:t>
            </a:r>
            <a:endParaRPr lang="en-US" sz="11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Песочные часы и водяные часы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7033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течёт ровно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Водяные часы работают благодаря каплям или спокойному течению воды. По уровню воды люди могли узнавать, сколько времени уже прошло.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655025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пересыпается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песочных часах песок медленно сыплется из верхней части в нижнюю. Когда весь песок пересыпался, значит, прошёл один отрезок времени.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75880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коротких дел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часы особенно помогали там, где нужно измерить недолгое время: на уроке, у очага, на дежурстве или во время приготовления еды.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более точным часам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развития часов от природных подсказок к современным механизмам.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часы: внутри работают шестерёнки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механических часов есть пружина или груз. Они накапливают энергию и постепенно отдают её, чтобы часы могли работать без остановки.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на циферблате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стрелка показывает часы, а другая — минуты. Благодаря им человек быстро понимает, сколько времени прошло и сколько ещё осталось.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Шестерёнки в деле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зубчатые колёса передают движение дальше и заставляют стрелки двигаться с нужной скоростью. Всё внутри должно быть очень точно подогнано.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в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часы долго были главными в домах, на башнях и площадях. Их звук и вид помогали всему городу жить по одному расписанию.
</a:t>
            </a:r>
            <a:endParaRPr lang="en-US" sz="11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маятник сделал часы точнее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маятника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часы часто спешили или отставали. Им было трудно идти ровно, поэтому людям не всегда удавалось узнать время точно.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1656 год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Христиан Гюйгенс создал маятниковые часы. Он заметил, что маятник качается почти одинаковое время, и использовал это свойство.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ровный 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Маятниковые часы стали намного точнее прежних. Это помогло людям увереннее планировать дела и лучше следить за временем.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Кварцевые часы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7033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счёт секунд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колебания помогают часам считать время почти без ошибок. Поэтому кварцевые часы хорошо подходят для повседневного использования.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655025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деталь таких часов — маленький кристалл кварца. Когда к нему подают электрический сигнал, он начинает очень ровно колебаться.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75880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в XX веке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Кварцевые часы появились в XX веке и быстро стали очень распространёнными. Они удобны, точны и не требуют сложного ухода.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часы на экране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33960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вместо стрелок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часы показывают время цифрами, поэтому его легко прочитать даже с первого взгляда. Никаких стрелок искать не нужно.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33960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моделей есть будильник, календарь и подсветка. Это помогает пользоваться часами дома, в школе и в дороге.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58812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часы могут работать от батарейки или от электричества. Благодаря этому их удобно использовать в самых разных местах.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588125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 и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часы особенно нравятся тем, кто хочет быстро узнать время. Они помогают не задерживаться и не забывать о делах.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у любых часов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Часам нужна сила, чтобы они работали. Это может быть солнце, вода, пружина, батарейка или электричество. Без энергии никакие часы не пойдут.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счёта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часов есть устройство, которое считает время шаг за шагом. Оно помогает тени, песку, шестерёнкам или кристаллу двигаться по своему порядку.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 времени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должны не только работать, но и показывать время человеку. Для этого служат стрелки, цифры на экране или отметки на циферблате.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энергии к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часы получают энергию, выравнивают ход и затем показывают время людям.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669" y="1345868"/>
            <a:ext cx="240563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69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556" y="3166899"/>
            <a:ext cx="336787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58513"/>
            <a:ext cx="376800" cy="3349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часы спешат или отстают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меняет ход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слишком холодно или жарко, материалы внутри часов немного меняются. Из-за этого детали работают не совсем так, как должны, и стрелки могут двигаться быстрее или медленнее.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и тряска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часы уронить или сильно встряхнуть, маленькие детали могут сместиться. Тогда механизм начинает работать не так точно, а иногда и вовсе останавливается, как обиженный бегун.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износ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мешает тонким деталям свободно двигаться, а со временем части механизма изнашиваются. Поэтому часам нужна чистка и осторожное обращение, особенно если они механические.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батарейка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электронных и кварцевых часах батарейка постепенно садится, и сигнал становится слабее. Тогда часы могут начать отставать, моргать или совсем остановиться, если питание закончится.
</a:t>
            </a:r>
            <a:endParaRPr lang="en-US" sz="12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часы помогают каждый день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часы помогают не отвлекаться и помнить о переменах. По ним удобно начинать занятия вовремя, сдавать работу к нужному сроку и не пропустить конец урока.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автобусе, метро или поезде часы нужны, чтобы не опоздать на отправление и вовремя выйти на нужной остановке. Без них поездка могла бы стать настоящим приключением.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часы подсказывают, когда пора вставать, обедать, делать уроки и ложиться спать. Они помогают всей семье жить по понятному распорядку, а не гадать, сколько уже времени.
</a:t>
            </a:r>
            <a:endParaRPr lang="en-US" sz="1106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готовки часы особенно полезны: они напоминают, когда перевернуть блины, достать пирог или выключить суп. Иначе еда может легко превратиться в кулинарный сюрприз.
</a:t>
            </a:r>
            <a:endParaRPr lang="en-US" sz="10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 нужно не только дома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70333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лечение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время тоже очень важно. Врачам нужно точно знать, когда давать лекарства, проводить процедуры и следить за состоянием пациента, чтобы помощь была безопасной и полезной.
</a:t>
            </a:r>
            <a:endParaRPr lang="en-US" sz="1181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Учёным точное время нужно для наблюдений, опытов и измерений. Если приборы срабатывают в разное время, результаты могут получиться неверными, и тогда выводы окажутся неточными.
</a:t>
            </a:r>
            <a:endParaRPr lang="en-US" sz="1181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75880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Пилоты и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Пилотам точное время помогает сверять маршрут, работать с картами и приборами, а также координировать полёт. Даже маленькая ошибка может запутать расчёты и усложнить дорогу.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 спутники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космонавтов и спутников время особенно важно, потому что всё в космосе должно быть рассчитано очень точно. Там ошибка в несколько секунд может изменить целую операцию.
</a:t>
            </a:r>
            <a:endParaRPr lang="en-US" sz="11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бывают не только полезными, но и красивыми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корпуса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часы часто делали похожими на маленькие произведения искусства. Их украшали резьбой, узорами, позолотой и красивыми стрелками, чтобы они радовали глаз, а не только показывали время.
</a:t>
            </a:r>
            <a:endParaRPr lang="en-US" sz="1028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Карманная изящность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часы были маленькими и аккуратными, их носили с цепочкой. Такие вещи считались особенными и говорили о вкусе владельца, как маленький тайный помощник времени.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часовщика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Часовых мастеров уважали за терпение и точность. Им приходилось работать с крошечными деталями, поэтому руки у них должны были быть очень ловкими, а глаза — внимательными.
</a:t>
            </a:r>
            <a:endParaRPr lang="en-US" sz="1041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Башенные 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Башенные часы ставили на высоких зданиях, чтобы их видели и слышали многие люди. Они были не просто полезными, но и становились заметной частью города и его истории.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ухаживают за механическими часами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от ударов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часы не любят падений и сильной тряски. Даже небольшой удар может повредить тонкие детали внутри, поэтому такие часы нужно носить и ставить очень осторожно.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Чистить и проверять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часов может скапливаться пыль, а детали со временем изнашиваются. Поэтому механизм иногда чистят и проверяют у мастера, чтобы он работал ровно и долго.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Заводить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часы не остановились, их аккуратно заводят по правилам. Если делать это слишком резко, можно навредить механизму, а если забыть — часы просто перестанут идти.
</a:t>
            </a:r>
            <a:endParaRPr lang="en-US" sz="10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часы бывают и где они удобны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у каждого вида часов есть своё удобное место и своя важная задача.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времени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смотрели на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Давным-давно люди определяли время по движению Солнца и длине тени. Это был самый первый и самый большой небесный «часы», только без стрелок и кнопок.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научились работать сами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придумали устройства, которые могли измерять время без постоянного взгляда на небо. Так появились часы, которые помогали считать минуты и часы почти в любое время.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стала очень высокой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часы становились всё точнее. Сегодня есть устройства, которые умеют отсчитывать время почти без ошибки и помогают в науке, технике и навигации.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нужно всем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времени трудно договориться о встречах, начать урок или отправить поезд. Поэтому часы стали важной частью повседневной жизни и настоящими помощниками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часы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 разными ни были часы, у них одна задача: показывать, сколько прошло времени. Они помогают людям ориентироваться в дне и не путаться в делах.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помогают вовремя вставать, учиться, отдыхать и встречаться с другими людьми. Без них день стал бы похож на коробку с рассыпавшимися делами.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на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маленьких наручных часов до больших башенных — все они делают жизнь удобнее. Поэтому часы можно назвать тихими, но очень важными помощниками человека.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способы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часы считают тень, другие — песок, воду, колебания маятника или кварца. Способов много, но каждый из них превращает движение в понятное время.
</a:t>
            </a:r>
            <a:endParaRPr lang="en-US" sz="11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стало понятнее благодаря часам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часов показывает, как люди шаг за шагом научились измерять время всё точнее. От тени на земле до электронного экрана путь был долгим, но очень полезным для всех.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2026-05-25T20:09:55Z</dcterms:created>
  <dcterms:modified xsi:type="dcterms:W3CDTF">2026-05-25T20:09:55Z</dcterms:modified>
</cp:coreProperties>
</file>