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количественных числительных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числительные: значение, форма, признаки.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помогают точно читать условия задач, даты, время и измерения. На уроках русского языка важно не только распознавать их, но и правильно определять форму, значение и роль в предложении.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числительные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количественные числительные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называют количество предметов без дробления: пять, двадцать, сто. Они отвечают на вопрос «сколько?» и помогают точно обозначить число предметов в речи и на письме.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передают часть целого: одна вторая, три пятых. Они особенно нужны в математике, измерениях и текстах, где важно показать точное соотношение частей.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значения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обозначают группу как единое целое: двое, трое, семеро. Их употребление связано с определёнными существительными и помогает выразить количество более естественно и точно.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количественных числительных главный смысл один: назвать количество предметов, их частей или группу предметов. Именно по этому признаку их отличают от других разрядов числительных.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87578"/>
            <a:ext cx="4356600" cy="1608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числительного помогает сразу понять его значение и особенности употребления.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показывает, что именно обозначает числительное, и помогает выбрать правильную форму в речи.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количественных числительных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и вопрос к числительному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количественным числительным задают вопрос «сколько?». Он помогает отличить их от других слов и сразу определить, что перед нами именно числительное, а не другая часть речи.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составных числительных начальную форму определяют по всей записи целиком: двадцать один, триста сорок пять. Это важно, потому что при разборе нельзя рассматривать только одно слово отдельно.
</a:t>
            </a:r>
            <a:endParaRPr lang="en-US" sz="831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начальная форма совпадает с именительным падежом: пять, двадцать, триста. Именно её называют в морфологическом разборе, когда нужно показать исходный вид слова.
</a:t>
            </a:r>
            <a:endParaRPr lang="en-US" sz="893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разбора количественного числительного в предложении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морфологический разбор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сложные количественные числительные
</a:t>
            </a:r>
            <a:endParaRPr lang="en-US" sz="2645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 одного слова: пять, семь, сто. Их легче узнать в тексте, потому что они не разделяются на части и обычно имеют более короткую форму.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строение слова помогает понять, как оно склоняется и как пишется. Поэтому простое и сложное числительное нельзя путать: от этого зависит правильный анализ формы.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тоже пишутся слитно, но включают несколько значимых частей: пятьдесят, шестьсот, девяносто. Важно видеть, что слово выглядит цельным, хотя внутри него несколько основ.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 числительных меняются не по одной общей схеме, поэтому окончания нужно запоминать отдельно.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числительных длина и состав форм заметно различаются; это подтверждает, что склонение количественных числительных требует внимательного разбора.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форм количественных числительных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числительные по падежам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4000" y="1710453"/>
            <a:ext cx="21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 у количественных числительных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количественных числительных не изменяются по роду и числу. Это значит, что у них нет постоянных форм, которые можно было бы использовать во всех случаях одинаково.
</a:t>
            </a:r>
            <a:endParaRPr lang="en-US" sz="1356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есть род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числительных изменяется только последняя часть: двадцать два, двадцать две, двадцать одного. Поэтому при определении формы важно смотреть на всё числительное целиком.
</a:t>
            </a:r>
            <a:endParaRPr lang="en-US" sz="134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составе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один, одна, одно, одни и два, две имеют формы, связанные с родом и числом. Такие варианты нужно особенно внимательно проверять при разборе и согласовании с существительным.
</a:t>
            </a:r>
            <a:endParaRPr lang="en-US" sz="1255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формы: один, два, оба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один изменяется по роду: один урок, одна тетрадь, одно окно. В разборе важно указать именно ту форму, которая согласуется с существительным в предложении.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оба тоже согласуется с существительным: оба ученика, обе подруги. Оно помогает точно назвать пару предметов или лиц и требует аккуратного выбора формы в речи.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оба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два есть формы мужского и женского рода: два карандаша, две книги. Эти формы нужно различать особенно внимательно, потому что они часто вызывают ошибки при письме.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два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443" y="1647776"/>
            <a:ext cx="3426052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 6 класса, школьная грамматика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морфологическом разборе количественного числительного важно перечислить признаки, которые помогают точно определить слово и его форму.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зависит от значения и строения числительного: не все из них имеют род и число, но разряд, состав и падеж указывать обязательно.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нужно указывать в разборе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Определение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числительное рассматривают целиком: двадцать три, сто пятьдесят семь, семьсот восемнадцать. Это помогает не потерять ни одну часть сложного по строению слова.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Точный разбор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обязательно называют все компоненты числительного и его грамматические признаки. Именно в составных формах чаще всего допускают пропуск одной из частей.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Изменение по падежам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составного числительного может изменяться одна часть или сразу несколько. Важно заметить, какая форма сохранилась, а какая изменилась в предложении.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в разборе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помогают точно передавать информацию в речи, записях и учебных задачах, где важна ясность и краткость.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количественные числительные нужны там, где требуется точность: в подсчётах, датах, времени и измерениях. Это делает их особенно важными в повседневной речи.
</a:t>
            </a:r>
            <a:endParaRPr lang="en-US" sz="1377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употребления количественных числительных; обобщение для 6 класса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количественные числительные
</a:t>
            </a:r>
            <a:endParaRPr lang="en-US" sz="22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в предложении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Количественное числительное может входить в состав подлежащего вместе с существительным. В таких случаях оно называет количество лиц или предметов, которые выполняют действие.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числительное входит в состав сказуемого и сообщает, сколько предметов, людей или явлений находится в определённом состоянии. Поэтому важно учитывать всё словосочетание целиком.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или его часть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дополнения числительное связано с глаголом и уточняет, что именно или сколько предметов получили, принесли, взяли. Особенно часто это видно в кратких учебных предложениях.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вопрос и значение слова помогает быстро определить разряд числительного в предложении.
</a:t>
            </a:r>
            <a:endParaRPr lang="en-US" sz="131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количественное числительное от порядкового
</a:t>
            </a:r>
            <a:endParaRPr lang="en-US" sz="22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морфологическом разборе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количественные числительные ошибочно принимают за порядковые из-за похожих форм. Чтобы не ошибиться, нужно сначала задать вопрос и определить, что именно обозначает слово.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разряде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указать падеж или состав числительного. Такой разбор считается неточным, потому что без этих признаков невозможно полностью охарактеризовать слово в предложении.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набор признаков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один, два, оба и обе легко перепутать род и число. Эти формы нужно проверять по существительному, с которым они связаны, а не по памяти.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форме рода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числительных ученики нередко называют только первую или последнюю часть. Однако при разборе важно видеть всю форму целиком и отмечать, какая её часть изменилась.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частей в составных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58827"/>
            <a:ext cx="4356600" cy="16655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образцы разбора для форм, которые часто встречаются в упражнениях и вызывают вопросы у школьников.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одного разряда формы могут заметно различаться: часть числительных имеет особые окончания, поэтому при разборе важно смотреть на каждую форму отдельно.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 6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морфологического разбора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на примере числительного «тридцать семь»
</a:t>
            </a:r>
            <a:endParaRPr lang="en-US" sz="2268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нужно выделить числительное «тридцать семь» и убедиться, что оно называет количество, а не порядок предметов по счёту.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слово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называют роль числительного в предложении и отмечают его грамматические признаки. Это помогает не пропустить важные детали и оформить ответ полностью.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числительного проверяют обе части: тридцати семи, тридцатью семью. Такой разбор показывает, как слово меняется целиком и какие формы образуются.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Проследить изменение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указывают, что это количественное и составное числительное. Начальная форма совпадает с записью «тридцать семь», потому что именно так слово дано в именительном падеже.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признаки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 одних числительных меняется род, у других — число форм, а у составных — отдельные части слова.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изменяются по-разному: у одних есть родовые формы, у других — особые падежные варианты. Единой модели для всех числительных нет.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примеры для 6 класса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изменений разных количественных числительных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числительных: главное без ошибок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количественных числительных требует внимательности к разряду, строению и форме слова. Если проверять вопрос, падеж и состав, можно уверенно различать числительные и правильно употреблять их в речи.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2026-05-28T04:15:45Z</dcterms:created>
  <dcterms:modified xsi:type="dcterms:W3CDTF">2026-05-28T04:15:45Z</dcterms:modified>
</cp:coreProperties>
</file>