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«Илиады» о Троянской войне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— легендарное событие, отражающее героизм, судьбу и борьбу народов.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истоки легенды о Троянской войне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— великий древнегреческий поэт, создавший «Илиаду», опираясь на устные предания о военных событиях XII века до н. э. в городе Троя, который находится на территории современной Турции.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основания начала конфликта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Парис, троянский принц, похищает Елену, супругу спартанского царя Менелая, что становится поводом для войны между Грецией и Троей.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богинь Афины, Геры и Афродиты о красоте вызвал разделение среди богов и стал причиной раздора между людьми.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 обещает Парису Елену, что приводит к началу многолетней осады Трои и военным столкновениям между народами.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мифам, греческая армия включала около 1000 кораблей и 120 000 воинов, а Трою защищали союзники из Малой Азии.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«Илиада», Гомер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длительная осада фиксирует огромный масштаб борьбы между ахейцами и троянцами.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уделяется последним событиям войны, создавая глубокое эмоциональное напряжение.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времени в повествовании «Илиады»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усиливает драматизм и концентрирует сюжет на ключевых моментах борьбы.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«Илиады», VII век до н. э.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осады Трои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оружия и тактик на поле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боях применялись копья, мечи, луки, а также стенобитные машины и горящие стрелы. Каждое оружие имело свое назначение и применялось в разных ситуациях.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сражения и вылазки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осады герои обеих сторон совершали смелые вылазки за городские стены, что влияло на ход военных действий и мораль войск.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и жертвоприношения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регулярно обращались к богам через жертвоприношения, чтобы получить их поддержку и защиту в жестоких сражениях.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Ахилла и Агамемнона и его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спора вокруг пленницы Брисеиды Ахилл отказывается участвовать в боях, что значительно ослабляет силы греков на поле сражения.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разногласия создают напряжение в лагере греков и влияют на ход военных действий в последние недели осады.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богов в ходе Троянской войны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Аполлон и Афродита активно поддерживают троянцев, вмешиваясь в битвы и оказывая защиту своим избранникам.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Афина и Гера стоят на стороне греков, помогая героям силой и стратегическими советами в решающих моментах войны.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искусство и тактики в «Илиаде»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использования колесниц и вооружения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активно применяют колесницы для быстрого перемещения на поле боя, используют щиты и броню для защиты, а также копья и мечи в рукопашных схватках.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приёмы обеих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известны стенобитными атаками и ночными вылазками, тогда как троянцы упорно обороняют городские стены и пользуются поддержкой союзников из Малой Азии.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— сын Фетиды и Пелея, обладающий выдающейся силой и отвагой. Его роль в греческой армии решающая, он олицетворяет идеалы героя военного времени.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— центральный персонаж войны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ход военных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Ахилла сражаться резко снижает боеспособность греков. Смерть Гектора от его руки — важнейший поворотный момент, меняющий ход войны.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Троянской войны в «Илиаде»
</a:t>
            </a:r>
            <a:endParaRPr lang="en-US" sz="171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главные события поэмы от начала осады до похорон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Гектора — хранителя Трои и пример благородства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 и долг перед народом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Гектор — главная опора троянцев в войне, бесстрашно сражающийся за свою родину. Его мужество и преданность делают его символом защитника и образцом для воинов.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отношения и человеческая сторона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боями Гектор заботится о семье, особенно о жене Андромахе и сыне Астианаксе. Эти моменты показывают его не только воином, но и любящим мужем и отцом.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600" y="2089700"/>
            <a:ext cx="3153600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ключевых участников конфликта с указанием страны и вклада в войну.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Троянской войны и их роли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вносит уникальный вклад в ход войны и её развитие.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«Илиада», Гомер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богов-покровителей на исход боёв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бог Зевс наблюдает за войной, стремясь сохранить баланс между сторонами, и время от времени поддерживает ту или иную сторону в зависимости от ситуации.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и Гера активно помогают грекам, в то время как Афродита и Аполлон вмешиваются в пользу троянцев, меняя ход сражений и мотивацию воинов.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после гибели Патрокла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Погибает Патрокл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Патрокл сражается в доспехах Ахилла и погибает от руки Гектора, вызвав глубокую скорбь и гнев Ахилла.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Ахилла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друга Ахилл отказывается сражаться и подготовливается к возмездию, усиливая свою ярость и решимость.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Ахилла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возвращается на поле боя, чтобы отомстить за смерть Патрокла и изменить ход войны.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убивает Гектора, что является поворотным моментом конфликта и приводит к серьезным потерям среди троянцев.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Гектора: ключевой поворот событий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Ахилла и Гектора символизирует высшую точку напряжения между главными героями и судьбами воюющих сторон.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Гектора несет глубокую утрату для троянцев, уменьшая их военную мощь и моральный дух в борьбе за город.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завершает основную вражду, открывая последующие события и последствия для обеих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и важные сцены «Илиады»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вылазка Одиссея и Диомеда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смелая операция демонстрирует хитрость и отвагу греческих воинов, показанных во всей их разноообразной тактике и взаимодействии в войне.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Ахилла и Гектора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двух величайших героев раскрывает внутренние эмоции, храбрость и судьбоносность их борьбы в середине войны.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Патрокла и Гектора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символизируют уважение к героям, отражая одновременно скорбь и человеческие чувства на фоне продолжающегося конфликта.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победы греков в «Илиаде»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обеспечивается мужеством и мастерством воинов, что является основой греческой силы в течение всей осады.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богов, в частности Афины и Геры, значительно влияет на успехи ахейцев, направляя и укрепляя их военную мощь.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решения командиров, особенно Агамемнона и Одиссея, помогают организовать эффективную оборону и атаки.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«Илиады» на мировую культуру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стала отправной точкой в развитии эпической литературы, заложив основу жанра героического эпоса.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и моральные дилеммы поэмы сформировали представления о чести, мужестве и трагическом выборе в искусстве.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верности, судьбы и противостояния добра и зла сохраняют свою актуальность в современной гуманитарной мысли.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поэма вдохновляла художников, писателей и музыкантов на создание произведений во всех культурах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Троянской войны в «Илиаде» для нашего времени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важности мужества, верности и ответственности в сложных жизненных ситуациях, вдохновляя поколения на глубокое понимание человеческой природы и ценностей.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2026-05-10T11:26:39Z</dcterms:created>
  <dcterms:modified xsi:type="dcterms:W3CDTF">2026-05-10T11:26:39Z</dcterms:modified>
</cp:coreProperties>
</file>