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«Ёлка в тайге» А. Гайдара
</a:t>
            </a:r>
            <a:endParaRPr lang="en-US" sz="3143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тайга, ёлка и доброта, которая согревает сильнее мороза.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Гайдар и его добрые, смелые герои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Гайдар писал о честности, товариществе и смелости. В этом отрывке особенно заметны простые чувства: ожидание праздника, удивление, тепло и радость от доброго поступка.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тайгой — огромным густым лесом, где деревья растут очень близко друг к другу. Здесь особенно чувствуется широта природы и её строгая красота.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тайге всё покрыто снегом, воздух кажется морозным, а вокруг стоит глубокая тишина. Такое пространство выглядит сурово, но в нём есть особое спокойствие.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делает лес светлым и почти сказочным. На этом белом фоне ярче видны люди, их движения, забота и маленькие радости, которые создают праздничное настроение.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теплом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 и темнее тайга, тем заметнее добрые чувства героев. На фоне суровой природы особенно важны внимание, участие и умение поддержать друг 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как главный образ отрывка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в отрывке сразу напоминает о празднике и чуде. Она словно приносит в зимний лес особый свет и делает обычный день радостным и запоминающимся.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среди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холодной тайги ёлка выглядит особенно живой и тёплой. Она становится центром внимания, вокруг которого собираются ожидание, улыбки и добрые чувства.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помогает героям верить, что даже в далёком лесу можно устроить праздник. Этот образ соединяет природу, радость и надежду на хорошее.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316" y="3174770"/>
            <a:ext cx="703894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событиях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важны те, кто живёт или работает рядом с лесом. Они умеют жить в непростых условиях и не терять бодрости.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Радующиеся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людей важно не только трудиться, но и радоваться общему событию. Праздник становится приятнее, когда его встречают вместе.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поддерживают друг друга делом и словом. Их добрые поступки показывают, что рядом с ними никто не остаётся один.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ценятся терпение, дружба и готовность помочь. Именно эти качества делают героев сильными и по-настоящему близкими друг другу.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событие в отрывке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суровая зимняя обстановка превращается в тёплое праздничное чувство.
</a:t>
            </a:r>
            <a:endParaRPr lang="en-US" sz="10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отрывка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надежда и интерес. Ёлка и подготовка к празднику приносят светлое волнение, словно в морозный день зажглась тёплая лампочка.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7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настроение становится тёплым и дружным. Мороз уже не кажется главным, потому что радость, забота и добрые дела делают атмосферу светлее.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чувствуется холод, тишина и строгость зимнего леса. Всё вокруг будто затаилось, и читатель сразу понимает: место действия непростое.
</a:t>
            </a:r>
            <a:endParaRPr lang="en-US" sz="12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зимняя тайга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море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зимой похожа на огромное белое море, где деревья стоят неподвижно и высоко. Снег ложится на ветви толстым слоем, а между стволами тянутся длинные тени. Всё вокруг кажется очень тихим, как будто лес слушает сам себя.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Морозный простор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открытого пространства, хотя лес густой и тёмный. Морозный воздух делает даль особенно прозрачной, а сугробы — мягкими и высокими. Такой пейзаж одновременно строгий и красивый, словно природа нарядилась в зимний костюм.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снега особенно заметна ель: она остаётся зелёной и похожей на маленькое чудо. Вокруг неё лес кажется волшебным, а свет — более тёплым. Именно такой образ помогает представить праздник среди зимней тайги.
</a:t>
            </a:r>
            <a:endParaRPr lang="en-US" sz="13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человеке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сильнее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остаётся тёплым душой даже в суровой обстановке. Тайга может быть холодной, но добрые поступки делают жизнь в ней светлее и легче.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создают люди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не богатые подарки, а участие и внимание. Маленький праздник становится большим событием, когда рядом есть друзья, готовые поддержать друг друга.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рождается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ценное чувство в отрывке — общая радость. Она появляется там, где люди умеют заботиться, помогать и делиться хорошим настроением.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91" y="1361819"/>
            <a:ext cx="604800" cy="483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268845"/>
            <a:ext cx="604800" cy="48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героям не грустить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делают дело вместе, оно становится легче и веселее. Даже в холодной тайге совместная работа помогает не опускать руки.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слово поддерживает не хуже шубы. В отрывке видно, как простое внимание помогает героям чувствовать себя увереннее и спокойнее.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Предчувствие праздника само по себе радует. Оно делает обычный зимний день особенным и помогает героям смотреть вперёд с интересом.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улыбка может согреть сильнее мороза. Надежда на хорошее настроение помогает героям не унывать и видеть вокруг светлые стороны.
</a:t>
            </a:r>
            <a:endParaRPr lang="en-US" sz="13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суровой зимы к праздничному теплу
</a:t>
            </a:r>
            <a:endParaRPr lang="en-US" sz="266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отрывке: от зимней тайги и холода к общей радости праздника.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текста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рисует мир через снег, мороз и тишину. Эти детали сразу помогают почувствовать, как сурово и спокойно выглядит тайга зимой, и делают картину очень наглядной.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белого леса особенно выделяются свет и ёлка. Такой контраст помогает увидеть, как маленькая деталь меняет всё настроение и превращает холодное место в праздничное.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 отрывке короткие и ясные, без лишней сложности. Поэтому текст легко понимать младшим школьникам: они сразу видят лес, людей и радостное ожидание праздника.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образы не только описывают природу, но и передают доброту людей. Благодаря этому снег и мороз не кажутся главными: важнее становится человеческое тепло.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среди снега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тайге выглядит особенно удивительно, потому что вокруг снег, холод и высокие деревья. На таком фоне даже маленькое торжество кажется настоящим чудом.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как знак радости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среди зимнего леса сразу напоминает о празднике. Она словно приносит свет в суровое пространство и делает его добрее, теплее и немного сказочнее.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в этом празднике — не украшения, а люди рядом. Их дружеское настроение сильнее мороза, а общая радость делает зимнюю тайгу уютной, почти домашней.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добро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учит видеть добрые поступки даже в обычных, на первый взгляд, событиях. Внимание к другому человеку иногда важнее самых громких слов и самых красивых подарков.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помощь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вместе легче переносить холод, усталость и трудности. Когда люди помогают друг другу, даже суровая тайга перестаёт казаться такой неприветливой.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праздник самим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рассказе не возникает сам собой. Его создают забота, совместные усилия и добрые чувства, а значит, радость можно подарить своими руками.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отрывок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в тексте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отрывка: ожидание праздника постепенно превращается в общую радость и чувство единства.
</a:t>
            </a:r>
            <a:endParaRPr lang="en-US" sz="9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отрывок запоминается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место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происходит в тайге, а это необычный и очень яркий фон для праздничного события. Такой выбор места сразу делает рассказ особенным и немного загадочным.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образ ёлки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в снежном лесу выглядит не просто деревом, а настоящим символом праздника. Она помогает почувствовать надежду, свет и ту самую радость, которую ждут все.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Мороз, тишина и снег противопоставлены теплу, дружбе и улыбкам. Из-за этого добрые чувства заметнее, а сама история звучит особенно живо и выразительно.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сказочное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события простые и понятные, в них есть немного волшебства. Обычный лес вдруг становится местом праздника, и это особенно нравится детям.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текст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лес без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это огромный лес, где деревья стоят густо, а расстояния кажутся очень большими. Зимой там особенно тихо и бело, будто весь мир прислушался к снегу. Такое слово сразу создаёт в воображении простор и холод.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Ёлка: свет среди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в отрывке — не просто дерево, а знак праздника и радости. Она выделяется на фоне зимнего леса, как маленький огонёк среди белой тишины. Именно поэтому образ ёлки так легко запоминается.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Доброта: главное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«радость», «праздник» и «доброта» помогают увидеть главную мысль текста. В холодной тайге люди создают тепло не печкой, а отношением друг к другу. От этого история становится очень светлой и близкой.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эта история близка детям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400" y="20822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понять чувство ожидания праздника. Оно всегда немного щекочет внутри, как будто вот-вот случится что-то хорошее, и от этого даже зима кажется веселее.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5498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необычному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место редкое и загадочное, поэтому оно вызывает любопытство. Ребёнку интересно представить лес, снег и ёлку там, где обычная жизнь кажется совсем непростой.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2956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счастье становится сильнее, когда его делят с другими. Совместная радость, как горячий чай в мороз, быстро согревает всех вокруг.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выводы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как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в тайге становится знаком тепла, которое сильнее холода. Она напоминает, что даже в суровом месте можно устроить светлый и добрый праздник.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в отрывке показывает, насколько велика и серьёзна природа. Но рядом с её мощью особенно заметны человеческая забота и умение сохранять бодрость.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ценны не богатством, а сердечностью и готовностью помочь. Именно их добрые поступки делают праздник настоящим и по-настоящему запоминающимся.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рождается из дружбы, внимания и совместных усилий. Когда люди умеют делиться теплом, даже зимняя тайга становится местом надежды.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праздник среди зимы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А. Гайдара показывает, как в холодной тайге рождается светлая радость. Ёлка, дружба и забота превращают суровую зиму в добрую историю о тепле, надежде и взаимопомощи.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2026-05-27T13:09:49Z</dcterms:created>
  <dcterms:modified xsi:type="dcterms:W3CDTF">2026-05-27T13:09:49Z</dcterms:modified>
</cp:coreProperties>
</file>