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когда в английском нужно there was и there were.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was / There were: как рассказать о прошлом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формы помогают описывать прошлое простыми словами: что было в комнате, на картинке, в парке или на фотографии. Для школьника это удобный способ говорить по-английски без лишних сложностей — почти как собирать конструктор по инструкции!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сказать, что что-то было раньше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выбора was и were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51950" y="17329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речь идёт об одном предмете или одном явлении, используем there was. Например: There was a cat in the garden. Форма was показывает одиночный предмет очень просто и понятно.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68650" y="7080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предметов больше одного, нужно there were. Например: There were three cats in the garden. Здесь слово were сразу подсказывает, что предметов несколько, поэтому форма меняется.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2500" y="2394561"/>
            <a:ext cx="3919800" cy="22584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12500" y="904750"/>
            <a:ext cx="39198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was: один предмет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was подходит, когда мы говорим об одном предмете: There was a book on the desk. Такая фраза звучит коротко и помогает быстро описать картинку или комнату.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39763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рядом стоят слова a, an и one. Они как маленькие помощники: подсказывают, что предмет один. Например: There was one lamp in the room.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475575"/>
            <a:ext cx="39744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Неисчисляемые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вроде milk и water обычно тоже идут с was, потому что их не считают по штукам. Например: There was water in the bottle. Всё очень логично, почти как в игре на внимательность.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were: несколько предметов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2375" y="1193495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одного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were используют, когда предметов несколько: There were two apples in the basket. Форма were сразу показывает, что предметы можно пересчитать поштучно.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2375" y="2325793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количества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рядом встречаются two, three, many, some и a lot of. Например: There were many stars in the sky. Эти слова помогают не ошибиться с формой.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2375" y="3458078"/>
            <a:ext cx="49092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удобна для описания картинок, природы и помещений, где много одинаковых вещей. Например: There were some flowers near the house. Получается ясно и красиво.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утвердительное предложение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89850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there was / were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Утвердительное предложение начинается с there was или there were. Это основа всей фразы, а дальше мы добавляем предмет и место, чтобы картинка стала понятной.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89850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формы ставим то, о чём говорим: a dog, flowers, a toy. Именно предмет помогает понять, что было раньше, в прошлом.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315538" y="1120650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часто добавляют место: in the yard, on the table, near the house. Предлоги in, on, under, near и behind показывают, где всё находилось.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5538" y="2889574"/>
            <a:ext cx="2301900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описание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модель подходит для простых рассказов и описаний. Она помогает говорить ясно и без длинных предложений — удобно, когда нужно быстро описать картинку.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предложения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4575" y="1193500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Добавляем not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сказать, что чего-то не было, добавляем not. Например: There was not a pencil on the table. Так мы вежливо сообщаем об отсутствии предмета.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14575" y="2399063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предметов нет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речь идёт о нескольких предметах, говорят: There were not any chairs in the room. Слово any помогает показать, что ничего не оказалось.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4575" y="3604638"/>
            <a:ext cx="81261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разговоре часто используют сокращения: wasn’t и weren’t. Они звучат легко и быстро, как будто предложение стало чуть короче и шустрее.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9124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4756" y="3328333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there was и there were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Ставим was или were в 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 прошлом времени начинаются с was или were. Так сразу видно, что мы спрашиваем о том, что было раньше.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про один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Was there a ball? — так спрашивают, если нужен один предмет. В ответ можно сказать: Yes, there was. No, there wasn’t.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Спросить про несколько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Were there any books? — так спрашивают о нескольких предметах. Короткий ответ будет: Yes, there were. No, there weren’t.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узнать прошлое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вопросы помогают быстро проверить, что было в комнате, на картинке или в истории. Это почти как маленькое расследование, только без шляпы детектива.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was или were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быстро подобрать правильную форму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 количества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854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one обычно подсказывает форму was. Если видим one, значит предмет один, и предложение строится без сомнений: There was one apple.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745373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и an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a и an тоже обычно говорят о singular, то есть об одном предмете. Поэтому часто пишут: There was a toy. Это простой и надёжный ориентир.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168650" y="802998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Two и three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two и three показывают, что предметов несколько. Тогда нужна форма were: There were two dogs. Число в слове помогает выбрать нужное окончание.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68650" y="1961534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 и some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Many, some и a lot of тоже обычно ведут к were. Например: There were many flowers. Такие слова сразу намекают на множество предметов, почти как табличка-подсказка.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68650" y="3120059"/>
            <a:ext cx="3663600" cy="10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сомневаешься, просто спроси себя: один предмет или несколько? Этот маленький вопрос помогает быстро выбрать was или were и не перепутаться.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Крошечные слова, которые нельзя посчитать по одному
</a:t>
            </a:r>
            <a:endParaRPr lang="en-US" sz="1934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 бутылке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стоит бутылка, и в ней есть вода. Мы не считаем воду по одной капле, поэтому в таких случаях удобно говорить: There was water in the bottle. Это простая фраза для описания того, что было внутри.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на тарелке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тарелке лежит хлеб, и его тоже часто называют как одно целое. В описании говорят: There was bread on the plate. Так предложение звучит коротко и понятно, как маленькая подсказка для картинки.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 в стакане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стакане может быть молоко, и его обычно не считают по одному кусочку. Поэтому подходит фраза: There was milk in the glass. Такие слова помогают описывать еду и напитки без лишних сложностей.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2773858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2783565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69180" y="2757825"/>
            <a:ext cx="197925" cy="226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2388600" cy="17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 встречаем эти обороты каждый день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667975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комната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комнате легко сказать, что там было: кровать, лампа или игрушка. Эти обороты помогают быстро описать дом, спальню или порядок на полке без длинного рассказа.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21737" y="2757825"/>
            <a:ext cx="20859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или на празднике удобно сообщить, что было вокруг: книги, шарики, стулья, подарки. Так можно коротко рассказать о классе, вечеринке и любом событии.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847950" y="2757825"/>
            <a:ext cx="2048400" cy="18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лес и зоопарк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парке, лесу или зоопарке there was и there were звучат особенно часто. Они помогают описать животных, деревья и разные предметы на картинке очень ясно и просто.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 число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предмет в предложении и понять, один он или их несколько. Если предмет один, выбираем there was. Если предметов больше одного, нужна форма there were.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окончание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часто появляется, когда слово стоит во множественном числе, а ученик всё равно пишет was. В предложении There were three cats форма were показывает, что котов было несколько, а не один.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забываем про 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предложении есть not, форма всё равно зависит от числа. Поэтому правильно говорить There was not a book, но There were not any books. Число предметов остаётся главным подсказчиком.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was и were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коротких правила для памяти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51950" y="17329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 — was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можно посчитать один предмет или одно целое, выбираем was. Например: There was a dog. Это правило помогает быстро начать предложение и не останавливаться на середине.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68650" y="708000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 — were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предметов два, три или больше, нужна форма were. Например: There were dogs. Такое правило легко запомнить, потому что оно работает почти всегда и спасает от путаницы.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2686" y="2542225"/>
            <a:ext cx="2621728" cy="2095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Примеры, которые легко представить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Воздушный змей в парке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гулял ребёнок, а над травой летал воздушный змей. Можно сказать: There was a kite in the park. Короткая фраза сразу создаёт картинку и помогает рассказать о прогулке без лишних слов.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на заборе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забора сидели пять птиц, и их было легко заметить. Подходит предложение: There were five birds on the fence. Оно показывает, что предметов несколько, и делает описание очень живым.
</a:t>
            </a:r>
            <a:endParaRPr lang="en-US" sz="1178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Рюкзак и напиток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рюкзаке лежали книги, а в стакане был сок. Здесь удобно использовать две разные формы: There were books in the backpack. There was juice in the cup. Так мы описываем и вещи, и еду.
</a:t>
            </a:r>
            <a:endParaRPr lang="en-US" sz="11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6573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Сейчас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есть прямо сейчас, используем there is и there are. Это форма настоящего времени, она помогает рассказать о том, что видно в данный момент.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154175" y="2322175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Вчера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говорим о прошлом, меняем форму на there was и there were. Так сразу понятно, что событие уже произошло или картинка относится к прошлому.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02150" y="2991050"/>
            <a:ext cx="2730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
</a:t>
            </a:r>
            <a:pPr algn="l" indent="0" marL="0">
              <a:lnSpc>
                <a:spcPct val="130039"/>
              </a:lnSpc>
              <a:buNone/>
            </a:pPr>
            <a:r>
              <a:rPr lang="en-US" sz="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a cat now. Yesterday there was a cat. There are cats now. Yesterday there were cats. Одно маленькое изменение помогает показать разницу между настоящим и прошлым.
</a:t>
            </a:r>
            <a:endParaRPr lang="en-US" sz="1175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настоящее и прошлое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предложение перед записью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выбрать нужную форму, а потом сделать вопрос, отрицание или короткий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37850" y="1120663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одно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текста можно назвать один предмет или явление в прошлом. Например, rainbow или ball. Тогда легче выбрать was и сразу построить первое простое предложение.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37850" y="228620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несколько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описании появляются дети, птицы или другие предметы во множественном числе, нужна форма were. Так один маленький рассказ может показать обе формы в одном месте.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7850" y="3451758"/>
            <a:ext cx="4965000" cy="9950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как картинка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помогает представить двор, дождь и игру детей. Когда ученик видит ситуацию в голове, ему проще выбрать правильную форму и не перепутать was с were.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короткий текст помогает запомнить правило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917300" y="1193500"/>
            <a:ext cx="2784000" cy="32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946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2236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was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форма подходит для одного предмета или для неисчисляемых слов, таких как water или bread. Она помогает описать один объект спокойно и без путаницы.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2236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were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форму выбирают, когда предметов несколько. Она часто встречается со словами two, three, many и some, потому что сразу подсказывает множественное число.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285818" y="119350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спросить о прошлом, ставим was there? или were there? Вопрос помогает быстро узнать, что было в комнате, на картинке или в истории.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85818" y="3012650"/>
            <a:ext cx="22704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предмета не было, добавляем not: wasn’t или weren’t. Такие формы очень полезны, когда нужно сказать, что чего-то не было совсем.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was и there were помогают легко описывать прошлое: один предмет или несколько. Теперь можно рассказывать о комнате, парке, празднике и картинке почти без ошибок и с уверенностью.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ты умеешь говорить о прошлом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2026-05-30T09:56:20Z</dcterms:created>
  <dcterms:modified xsi:type="dcterms:W3CDTF">2026-05-30T09:56:20Z</dcterms:modified>
</cp:coreProperties>
</file>