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универсальные биомолекулы, определяющие жизнедеятельность всех организмов.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свойства и функции белков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«белок» впервые использовал Берцелиус в 1838 году. Белки составляют значительную часть клетки и встречаются у всех живых существ, обеспечивая разнообразие функций благодаря уникальному аминокислотному составу и структуре.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биологические основы белков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белков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определяет трёхмерную форму белка, влияя на его биологическую активность и специфичность функций.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Межмолекулярные взаимодействия между аминокислотными радикалами обеспечивают свёртывание и стабильность белковой молекулы.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двадцати стандартных аминокислот, соединённых пептидными связями, образуя полипептидную цепь с уникальной последовательностью.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организации белков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последовательность аминокислот. Вторичная — регулярные формы, такие как α-спирали и β-слои, укреплённые водородными связями.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функциях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задаёт трёхмерную форму, а четвертичная объединяет несколько цепей, формируя функциональные комплексы белков.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могут подвергаться денатурации под воздействием температуры, pH или химических реагентов; процесс часто обратим и важен для регуляции активности.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свойства белков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проявляют гидрофильные или гидрофобные свойства, что определяет их растворимость и распределение в клеточных средах.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94205"/>
            <a:ext cx="4014300" cy="8973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белков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Фибриллярные и глобулярные белки имеют разные структурные и функциональные характеристики, влияющие на их роль в организме.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определяют специфическую биологическую роль каждого типа белков.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базовый курс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белков в клетках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максимальную концентрацию белков, отражая её роль в метаболических процессах.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локализуются в разных клеточных отделах, обеспечивая специализированные функции.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протеомных исследований, молекулярная биология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функция: ферменты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каталитическая активность позволяет эффективно регулировать скорости биохимических процессов.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ферментов проявляется в способности распознавать и связывать конкретные субстраты.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снижая энергию активации, что критично для поддержания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активность контролируется условиями среды и наличием коферментов, обеспечивая адаптивность метаболизма.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53" y="1728788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173" y="1728788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функция белков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прочный каркас соединительной ткани, обеспечивая механическую поддержку и устойчивость органов.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компонент эпидермиса, волос и ногтей, придаёт им прочность и защиту от внешних воздействий.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эластичность тканей, позволяя органам сохранять форму при растяжении и 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 белков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 запасает кислород в мышцах, способствуя их эффективной работе при нагрузках.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в крови, обеспечивая его доставку ко всем тканям организма.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Альбумины и мембранные переносчики обеспечивают транспорт различных веществ и поддерживают клеточный обмен.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функция: гормоны и рецепторы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Адренокортикотропный гормон контролирует активность коры надпочечников, влияя на синтез стероидных гормонов и обеспечивая адаптацию к стрессовым ситуациям.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гормоны, такие как инсулин и гормон роста, регулируют обмен веществ, стимулируя процессы усвоения и переработки питательных веществ в разных тканях организма.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 на клеточных мембранах воспринимают специфические внешние сигналы и активируют внутриклеточные пути передачи, что обеспечивает точную регуляцию клеточных функций.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Активирование рецепторов запускает каскады биохимических реакций, поддерживающих гомеостаз и координирующих рост, дифференцировку и обмен веществ на уровне тканей.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белков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Фибриноген при взаимодействии с тромбином преобразуется в фибрин, формирующий прочную сеть для остановки кровотечения и стабилизации повреждённых сосудов.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активируют противовирусные механизмы, способствуя предотвращению размножения вирусов и модулируя иммунный ответ организма на инфекцию.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распознают антигены, обеспечивая специфическую защиту от патогенов посредством нейтрализации и опсонизации чужеродных агентов.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мышц: взаимодействие актина и миозина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 миозин образуют тонкие и толстые филаменты мышечных волокон, взаимодействие которых приводит к сокращению за счёт скольжения филаментов друг относительно друга. Этот механизм обеспечивает активное движение тканей и органов.
</a:t>
            </a:r>
            <a:endParaRPr lang="en-US" sz="8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клетки: функция тубулина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Тубулин формирует микротрубочки, ключевой элемент цитоскелета, ответственный за поддержание формы клетки и организацию внутриклеточного транспорта органелл и молекул.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молекулы: кинезины и динеин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Кинезины и динеин обеспечивают движение внутриклеточных грузов вдоль микротрубочек, что необходимо для распределения компонентов и поддержания клеточной активности и жизнедеятельности.
</a:t>
            </a:r>
            <a:endParaRPr lang="en-US" sz="994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белки и их роль в движении организма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обмене веществ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активности ферментов осуществляется через активацию и ингибирование, что позволяет клетке адаптироваться к изменяющимся условиям и поддерживать метаболический баланс.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переносчики и ионные каналы регулируют транспорт ионов и веществ через мембраны, поддерживая внутриклеточный состав и обеспечивая обмен с окружающей средой.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катализируют ключевые этапы гликолиза и цикла Кребса, ускоряя процесс превращения глюкозы в энергию, необходимую для жизнедеятельности клетки.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пути организованы с участием белков, которые синхронизируют процессы синтеза, распада и трансформации биомолекул внутри клетки.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Сигнальная функция и передача информации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рецепторы распознают химические и физические сигналы извне клетки и запускают внутри неё сигнальные цепочки, которые приводят к изменению активности ферментов и экспрессии генов.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Медиаторы, такие как G-белки, участвуют в передаче сигнала от рецептора к ядру, обеспечивая точную координацию клеточных ответов на внешние стимулы и поддержание целостности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иммунитете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Комплементные белки образуют каскад реакций, приводящий к уничтожению патогенов через лизис или опсонизацию, способствуя эффективной иммунной защите организма.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белки взаимодействуют для формирования сложных защитных структур, координируя клеточный и гуморальный ответ против инфекционных агентов.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главного комплекса гистосовместимости (MHC) представляют фрагменты антигенов на поверхности клеток, позволяя иммунной системе дифференцировать свои клетки от чужеродных.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синтеза белка в клетке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производства белка от ДНК до функциональной молекулы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 ренатурация белков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часто необратим, однако при исключении факторов денатурации некоторые белки способны восстанавливать свою нативную конфигурацию — ренатурировать.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— изменение структуры белка, приводящее к утрате его биологической функции под воздействием температуры, экстремальных значений pH или химических веществ.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ренатурации зависит от природы белка и условий среды, что имеет значение для восстановления функций после повреждения 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Альцгеймера: агрегация бета-амилоида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аномальных белков приводит к образованию бляшек в мозге, нарушая функции нейронов и вызывая прогрессирующую деменцию и потерю памяти у пациентов.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Прионные заболевания: патологическая конформация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 индуцируют неправильное сворачивание нормальных белков, что вызывает разрушение нервной ткани и быстрое прогрессирование дегенеративных изменений мозга.
</a:t>
            </a:r>
            <a:endParaRPr lang="en-US" sz="949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анемия: мутация гемоглобина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в β-цепи гемоглобина изменяет структуру молекулы, приводя к деформации эритроцитов и их неспособности эффективно переносить кислород в организме.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вызванные нарушениями структуры белков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белков в жизни и здоровье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обеспечивают фундаментальные процессы в клетках и организмах, а их нарушение ведёт к серьёзным заболеваниям, подчёркивая важность изучения и применения знаний о белках в медицине и биологии.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2026-05-10T02:32:31Z</dcterms:created>
  <dcterms:modified xsi:type="dcterms:W3CDTF">2026-05-10T02:32:31Z</dcterms:modified>
</cp:coreProperties>
</file>