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3077300"/>
            <a:ext cx="58884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государства, границы, изменения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268472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границы и признание: политическая карта постоянно меняется.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57975" y="310400"/>
            <a:ext cx="34536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политическая карта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фиксирует не природные условия, а политическую организацию пространства: государства, границы, столицы, зависимые территории и спорные зоны. Для её чтения важны суверенитет, признание и формы государственного устройства, определяющие статус территории в мире.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политической карты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территория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политической карте важна не только суша, но и внутренние воды, территориальное море и воздушное пространство. Именно в этих пределах государство осуществляет власть и защищает свои интересы.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территории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владения, анклавы, эксклавы и спорные районы показывают, что политическая карта не всегда совпадает с простым делением на независимые страны. Такие участки часто имеют особый правовой режим.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столицы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 морские границы разделяют политическое пространство, а столицы обозначают центры управления. На карте они помогают понять, где сосредоточены органы власти, дипломатия и ключевые административные функции.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Азия, Африка, Америка, Австралия и Океания, Антарктида отличаются числом государств, размерами стран и плотностью границ. Эти различия связаны с историей расселения, колониализмом и государственным строительством.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970" y="2199550"/>
            <a:ext cx="4005959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мира по площади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CIA World Factbook; справочные данные по площади стран,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крупнейшие страны распределены между несколькими частями света и не имеют одинаковых природных или демографических условий.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территории государства находятся в Евразии, Северной и Южной Америке и Австралии. Большая площадь не равна ни высокой численности населения, ни автоматическому экономическому лидерству.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государственного устройства стран мира
</a:t>
            </a:r>
            <a:endParaRPr lang="en-US" sz="2511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типам государственного устройства; классификационные доли зависят от выбранного критерия, 2024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формы государственности чаще встречаются в мировой практике и почему понятие «тип государства» требует внимательного сравнения классификаций.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 унитарные государства преобладают. Монархии встречаются реже, а федерации особенно заметны в крупных и многонациональных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регион с высокой плотностью границ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государств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сравнительно небольшую площадь, но включает множество самостоятельных государств. Поэтому на карте здесь особенно заметна густая сеть границ и соседствующих территорий.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сложность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границы многократно менялись из-за войн, союзов, распада империй и интеграционных процессов. Это сделало регион одним из самых насыщенных политико-географических контуров мира.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картографии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детальной карте Европы важно различать столицы, границы и особые территории. Именно здесь политическая карта лучше всего показывает, как история влияет на современное пространственное устройство.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Микрогосударства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Андорра, Монако, Сан-Марино, Лихтенштейн и Ватикан демонстрируют, что даже очень небольшие страны сохраняют политический суверенитет и собственные столицы, органы власти и международные связи.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политической карты: от события к новому статусу территории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типичные процессы, из-за которых меняются границы, состав государств и международный статус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деколонизация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усиливается распад колониальных империй. В Азии и Африке появляются первые независимые государства новой волны.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годы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становится массовым процессом. За короткое время на карте мира возникает множество новых государств, особенно в Африке.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сегодня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колониализма продолжает влиять на политическую карту: некоторые границы не совпадают с расселением народов и остаются источником напряжённости.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освобождение ряда территорий, но границы часто сохраняют колониальное происхождение. Это нередко приводит к территориальным спорам.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в XX–XXI веках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сводки по числу государств; 1914–2024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заметны периоды ускоренного роста, связанные с распадом империй, волной деколонизации и исчезновением крупных политических блоков.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не остаётся неизменной: число государств растёт рывками, когда исторические и международные процессы меняют статус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признанные и непризнанные территории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признание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Косово, Палестина, Северный Кипр, Западная Сахара и Тайвань имеют разный уровень международного признания. Их статус зависит от позиции государств, организаций и действующих политических соглашений.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 — разный акцент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картах такие территории выделяют отдельно, на других обозначают как спорные или зависимые. Картографическое решение часто отражает не только географию, но и дипломатическую позицию издателя.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помогают понять, что государственность определяется не одним признаком. Для международных отношений решающими становятся суверенитет, признание и согласование статуса между участниками мировой политики.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Фактическая власть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ограниченном признании территория может иметь собственные органы управления, законы и границы контроля. Поэтому политическая карта фиксирует и реальное управление, и его международную оценку.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938189"/>
            <a:ext cx="3769200" cy="18679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 их международный статус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МИД и общепринятой политико-географической классификации.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политический статус может по-разному трактоваться в международном праве, дипломатии и на картах разных стран.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территории зависит не только от контроля на месте, но и от признания другими государствами и международными организациями.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Анклавы и эксклавы на политической карте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 полностью окружён территорией другого государства. Такие участки особенно заметны на карте, потому что создают необычную конфигурацию границ, транспортных связей и пограничного контроля.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Лесото является анклавом внутри Южно-Африканской Республики, а Калининградская область — российским эксклавом. Схемы помогают увидеть, как исторические границы влияют на современную политическую карту.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Эксклав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Эксклав отделён от основной территории своего государства и связан с ней через земли других стран или море. Это усложняет управление, логистику и доступ к ресурсам.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государственных границ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шкала по материалам политической географии; без количественного ранжирования в исходных данных.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границы по-разному регулируют перемещение людей, товаров и ресурсов, поэтому их роль в политической географии неодинакова.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политическое значение имеют сухопутные и морские границы: именно через них чаще всего проходят контроль, защита и торговые маршруты.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16930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450" y="1693075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650" y="3309600"/>
            <a:ext cx="492000" cy="39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500" y="3271200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центры политического управления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обычно сосредоточены парламент, правительство и резиденция главы государства. Это делает её ключевым центром принятия решений и символом суверенитета страны.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столице размещаются посольства и представительства международных организаций. Через них государства ведут переговоры, подписывают соглашения и поддерживают официальные контакты.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часто связана с главными символами страны: флагом, гербом, памятными местами и национальными церемониями. Она формирует политический образ государства внутри и за его пределами.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крупнейший город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столица выбрана не по размеру, а по историческим или административным причинам. Поэтому крупнейший город и политический центр нередко не совпадают.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столиц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Пекин, Нью-Дели, Бразилиа и Канберра показывают, что столица может быть специально создана или перенесена, чтобы лучше выполнять управленческие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003" y="2199550"/>
            <a:ext cx="465589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актуальные на 2024 год по международным демографическим сводкам.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численности населения показывает, что демографическое лидерство не совпадает с территориальным и зависит от исторического развития, урбанизации и экономической привлекательности.
</a:t>
            </a:r>
            <a:endParaRPr lang="en-US" sz="1192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по населению страны не обязательно являются самыми крупными по площади, а высокая численность усиливает их политический вес.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политической карты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 общим характеристикам регионов мира, без статистического подсчёта.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формировался в своей исторической и природной среде, поэтому сочетание размеров стран, числа государств и заселённости заметно отличается.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неоднородна: в одних регионах доминируют плотные границы, в других — большие пространства и малое число государств.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международного признания государства
</a:t>
            </a:r>
            <a:endParaRPr lang="en-US" sz="2488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политико-правовых шагов, которые делают новую территорию полноценным участником международных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 глобальные проблемы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конфликты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меняют границы, разрушают систему управления и создают новые спорные территории. На карте это видно как появление зон нестабильности и долгих территориальных споров.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национальные движения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населения и рост национального самосознания влияют на требования автономии, независимости или изменения границ. Поэтому политическая карта отражает не только территорию, но и движение обществ.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соперничество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вода и морские маршруты становятся причиной напряжённости между государствами. Особенно остро такие вопросы проявляются в Арктике, Восточном Средиземноморье и Южно-Китайском море.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узлы напряжения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Восток, Арктика и Южно-Китайское море показывают, как на одной территории могут пересекаться интересы многих стран. Здесь глобальные проблемы становятся особенно заметными и сложными.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меняется на глазах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и общие границы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отражает не только разделение, но и сотрудничество: союзы государств, общие рынки, пограничные соглашения и трансграничные проекты. На карте это видно через зоны взаимодействия, где политика становится частью повседневной географии.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и новые названия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референдумов, распада союзов и изменения политических режимов на карте появляются новые страны или официальные названия. Такие обновления требуют пересмотра атласов, учебников и дипломатических документов, потому что меняется сам язык описания мира.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на экране и в реальности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по-разному отображаться в разных источниках: как государство, как автономия или как спорная зона. Это связано не только с картографией, но и с международным признанием, на котором строятся отношения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 — зеркало истории и современности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показывает, как история, право и геополитика формируют границы, статусы территорий и отношения между государствами. Именно поэтому её изучение помогает понимать современный мир глубже.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2026-06-02T23:03:50Z</dcterms:created>
  <dcterms:modified xsi:type="dcterms:W3CDTF">2026-06-02T23:03:50Z</dcterms:modified>
</cp:coreProperties>
</file>