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своеобразие русского реализма
</a:t>
            </a:r>
            <a:endParaRPr lang="en-US" sz="264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человеке, обществе и нравственном выборе России XIX 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русский реализм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складывался в 1830–1860-е годы на фоне крепостнических противоречий, общественных ожиданий и реформ. Исторические потрясения сделали литературу пространством разговора о личности, народе и ответственности государства.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правдивость как главный принцип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Реалисты показывали жизнь в конкретной среде: усадьбу, Петербург чиновников, купеческий дом, деревню или разночинный быт, не отделяя героя от исторических обстоятельств.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изображения сочеталась с авторской оценкой: бытовая деталь раскрывала не только повседневность, но и скрытые причины несправедливости, зависимости и духовного разлада.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реалистический текст всегда выходит за рамки частной истории: через судьбу персонажа он ставит нравственные и общественные вопросы, важные для всего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5" y="1290612"/>
            <a:ext cx="1846362" cy="14028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612" y="1290612"/>
            <a:ext cx="1846362" cy="14028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025" y="1290612"/>
            <a:ext cx="1846362" cy="140280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1244" y="1289948"/>
            <a:ext cx="1844749" cy="140413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774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Помещичья Россия у Гоголя и Тургенева
</a:t>
            </a:r>
            <a:endParaRPr lang="en-US" sz="1092" dirty="0"/>
          </a:p>
        </p:txBody>
      </p:sp>
      <p:sp>
        <p:nvSpPr>
          <p:cNvPr id="16" name="Text 1"/>
          <p:cNvSpPr txBox="1"/>
          <p:nvPr/>
        </p:nvSpPr>
        <p:spPr>
          <a:xfrm>
            <a:off x="576775" y="33427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произведениях усадьба становится не просто местом действия, а моделью страны. Через поведение помещиков, слуг и соседей читатель видит уклад, который определял жизнь целого века.
</a:t>
            </a:r>
            <a:endParaRPr lang="en-US" sz="946" dirty="0"/>
          </a:p>
        </p:txBody>
      </p:sp>
      <p:sp>
        <p:nvSpPr>
          <p:cNvPr id="17" name="Text 2"/>
          <p:cNvSpPr txBox="1"/>
          <p:nvPr/>
        </p:nvSpPr>
        <p:spPr>
          <a:xfrm>
            <a:off x="2729642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мир Островского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272965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Островского речь, нравы и конфликты купечества звучат особенно узнаваемо. Семейная драма здесь открывает более широкий разговор о власти денег, чести и человеческом достоинстве.
</a:t>
            </a:r>
            <a:endParaRPr lang="en-US" sz="932" dirty="0"/>
          </a:p>
        </p:txBody>
      </p:sp>
      <p:sp>
        <p:nvSpPr>
          <p:cNvPr id="19" name="Text 4"/>
          <p:cNvSpPr txBox="1"/>
          <p:nvPr/>
        </p:nvSpPr>
        <p:spPr>
          <a:xfrm>
            <a:off x="4886986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«маленький человек»
</a:t>
            </a:r>
            <a:endParaRPr lang="en-US" sz="1045" dirty="0"/>
          </a:p>
        </p:txBody>
      </p:sp>
      <p:sp>
        <p:nvSpPr>
          <p:cNvPr id="20" name="Text 5"/>
          <p:cNvSpPr txBox="1"/>
          <p:nvPr/>
        </p:nvSpPr>
        <p:spPr>
          <a:xfrm>
            <a:off x="4886975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Достоевский показывают город как пространство испытания для скромного, беззащитного человека. Частная беда героя превращается в знак социальной неустроенности и холодной равнодушной среды.
</a:t>
            </a:r>
            <a:endParaRPr lang="en-US" sz="859" dirty="0"/>
          </a:p>
        </p:txBody>
      </p:sp>
      <p:sp>
        <p:nvSpPr>
          <p:cNvPr id="21" name="Text 6"/>
          <p:cNvSpPr txBox="1"/>
          <p:nvPr/>
        </p:nvSpPr>
        <p:spPr>
          <a:xfrm>
            <a:off x="7044398" y="2680097"/>
            <a:ext cx="144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взгляд у Толстого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7044400" y="3342625"/>
            <a:ext cx="144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Россия раскрывается через войну, семью, труд и историческую память. Народная жизнь в его книгах связана с вопросом о подлинной нравственной силе и внутренней стойкости.
</a:t>
            </a:r>
            <a:endParaRPr lang="en-US" sz="955" dirty="0"/>
          </a:p>
        </p:txBody>
      </p:sp>
      <p:sp>
        <p:nvSpPr>
          <p:cNvPr id="23" name="Text 8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наблюдатель национальной жизни
</a:t>
            </a:r>
            <a:endParaRPr lang="en-US" sz="2400" dirty="0"/>
          </a:p>
        </p:txBody>
      </p:sp>
      <p:sp>
        <p:nvSpPr>
          <p:cNvPr id="24" name="Text 9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русского реализма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 отменял предыдущий, а углублял его художественные открытия и 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социальной сатиры реализм пришёл к психологической и философской сложности, сохранив интерес к общественным вопросам.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литературы XIX века; периодизация: 1830–1880-е годы.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4168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448" y="1925962"/>
            <a:ext cx="441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2704" y="1925962"/>
            <a:ext cx="315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76363"/>
            <a:ext cx="504000" cy="40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Типические характеры русской литературы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воплощает нравственную цельность, верность совести и тихую духовную силу. Его значение особенно заметно в произведениях, где важен моральный выбор.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мудрец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соединяются жизненный опыт, память и понимание простых, но глубоких истин. Он подчёркивает связь литературы с народной культурой и речью.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«Лишний человек»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 образованного героя, который остро чувствует несоответствие между возможностями личности и устройством жизни, но не находит пути к действию.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человек»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и беззащитный герой показывает, как равнодушие общества ломает частную судьбу. В нём особенно заметны унижение и человеческая уязвимость.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
</a:t>
            </a:r>
            <a:pPr algn="l" indent="0" marL="0">
              <a:lnSpc>
                <a:spcPct val="100000"/>
              </a:lnSpc>
              <a:buNone/>
            </a:pPr>
            <a:r>
              <a:rPr lang="en-US" sz="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выражает разрыв с традициями и спор о новых идеалах. Через него литература показывает конфликт поколений и ценностей эпохи реформ.
</a:t>
            </a:r>
            <a:endParaRPr lang="en-US" sz="719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071" y="1611696"/>
            <a:ext cx="4295502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русского реализма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ведущие особенности направления, их художественное проявление и авторов, у которых они видны особенно ясно.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русский реализм соединяет общественный анализ, психологическую глубину, сатиру и живую национальную речь.
</a:t>
            </a:r>
            <a:endParaRPr lang="en-US" sz="87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внутренний мир героя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внимательно вслушивается в самоанализ героя: сомнение, чувство вины и поиск ответа нередко становятся важнее самого события и определяют смысл эпизода.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 работает тонко: пауза, жест, взгляд, повторяющаяся мысль или воспоминание помогают читателю увидеть скрытое движение души без прямого объяснения.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показывает, как человек переживает столкновение долга, страсти, страха и совести. Именно это делает героя не схематичным, а по-настоящему живым.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реалистический образ раскрывает не только поступок, но и духовное состояние. Человек изображается как личность, которая отвечает за свой нравственный выбор.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реалистический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жизненный материал превращается в художественно и нравственно значимую историю.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языковой колорит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знак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Реалисты точно передают разговорные интонации, просторечие и пословицы, чтобы различить социальные слои и показать живой характер персонажа. Речь становится частью его портрета.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образ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Островского, Гоголя и Толстого язык создаёт ощущение национальной атмосферы. Он передаёт не только бытовую достоверность, но и особенности мышления эпохи.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народа в литературе XIX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реализме народ показан через конкретный повседневный труд, зависимость от власти и тяжёлые условия жизни, но одновременно — через стойкость, терпение и внутреннее достоинство.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внимание писателей смещается к вопросам свободы, образования и справедливого устройства общества, поэтому народная тема приобретает новое историческое звучание.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видит в народе не только страдающую силу, но и нравственную опору страны: хранителя памяти, традиции и представлений о правде.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тематические направления русского реализма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получают темы, связанные с человеком в обществе и с внутренней жизнью личности.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народная и психологическая линии: именно они сильнее всего выражают национальную специфику реализма.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Гоголя, Тургенева, Островского, Толстого и Достоевского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2006387"/>
            <a:ext cx="90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и общественная мысль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гражданская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утверждал, что художественное слово неотделимо от ответственности перед обществом. Писатель, по его мысли, должен не только изображать жизнь, но и помогать читателю понимать её противоречия.
</a:t>
            </a:r>
            <a:endParaRPr lang="en-US" sz="885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как разбор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Чернышевский и Добролюбов рассматривали роман, повесть и пьесу как формы анализа эпохи. В центре внимания оказывались социальные проблемы, а не отвлечённые литературные украшения.
</a:t>
            </a:r>
            <a:endParaRPr lang="en-US" sz="921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общественный мыслитель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мысль XIX века усилила ожидание от литератора как от человека, который способен точно назвать болезнь времени и сформулировать вопросы, важные для будущего страны.
</a:t>
            </a:r>
            <a:endParaRPr lang="en-US" sz="904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Петербург в русском реализме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русской литературе часто связан с чиновничьим порядком, холодной атмосферой, искусственностью и внутренней тревогой; этот город подчёркивает разрыв между внешним блеском и человеческой уязвимостью.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напротив, воспринимается как пространство традиции, семейного уклада, исторической памяти и национального быта; на этом контрасте особенно отчётливо виден конфликт формы и подлинного содержания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44" y="1611696"/>
            <a:ext cx="5028468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и европейская литература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русская литература развивает общеевропейские реалистические принципы, но придаёт им собственную смысловую остроту.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сохраняет европейскую основу, но сильнее смещает акцент к народной теме и нравственно-философскому смыслу.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тенденций реализма XIX 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как особенность художественного мышления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Реалисты начинают рассматривать современность через конкретные исторические обстоятельства, показывая, что характер человека формируется не в отвлечённом пространстве, а в определённой эпохе.
</a:t>
            </a:r>
            <a:endParaRPr lang="en-US" sz="96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1840–1850-е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конфликты, реформаторские ожидания и столкновение взглядов становятся основой сюжетов; литература всё теснее связывается с вопросами времени и общественного движения.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Толстого и Тургенева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выступает не фоном, а действующей силой: она влияет на выбор героя, определяет его поступки и задаёт направление личной и семейной истории.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реализм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углубляется: писатели показывают смену поколений, изменение идеалов и долгий след событий в судьбах людей, соединяя частное и общенациональное.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наблюдения к художественному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реалистического обобщения: от наблюдения действительности к созданию значимого художественного образа.
</a:t>
            </a:r>
            <a:endParaRPr lang="en-US" sz="201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система русского реализма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становится главным жанром, потому что позволяет показать общество в широком масштабе, соединяя частные судьбы, историческую обстановку и крупные социальные вопросы.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даёт возможность сосредоточиться на внутреннем конфликте героя, точнее раскрыть его переживания, сомнения и нравственный выбор в сравнительно компактной форме.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делает конфликт особенно наглядным: в ней сталкиваются характеры, интересы и речевые позиции, а живой диалог передаёт напряжение эпохи без авторских пояснений.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ключевых писателей в развитие реализма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усилил собственную грань реалистического метода, поэтому направление развивалось не как единая схема, а как система разных художественных решений.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мощно реализм раскрывается через Толстого и Достоевского, но его национальный облик создаётся совместной работой всех перечисленных писателей.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 русского реализма XIX 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 чём уникальность русского реализма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объединил правду общественной жизни, глубину психологии и нравственный поиск, превратив литературу в разговор о судьбе человека и страны, её памяти, настоящем и будущем.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2026-05-19T20:12:41Z</dcterms:created>
  <dcterms:modified xsi:type="dcterms:W3CDTF">2026-05-19T20:12:41Z</dcterms:modified>
</cp:coreProperties>
</file>