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Словарик, который помогает дружить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книга, которая открывает большие смыслы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слов уже много, но не все они сразу понятны. Словарик подсказывает значение, ударение и написание, чтобы читать увереннее, говорить точнее и не теряться в новых словах.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на каждый школьный день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детали словарной статьи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первое, что видно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заголовок сразу привлекает внимание: так легко понять, какое слово разбирается. Рядом обычно стоят короткие подсказки, которые помогают не перепутать его с похожими словами и быстрее запомнить нужную форму.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без 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заголовка идёт объяснение значения — короткое и ясное. Если нужно, словарик показывает ударение и приводит пример, чтобы слово сразу ожило в предложении, а не осталось просто строчкой на странице.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 словом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связать слово с образом и сделать запоминание заметно легче. Особенно это полезно, когда слово обозначает предмет, явление природы или действие, которое ребёнок может легко представить глазами.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живут в словарике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дождь, снег и другие слова помогают описывать времена года, погоду и красоту вокруг. Такие слова часто встречаются в текстах для чтения.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природе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школе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попадают слова из уроков и классной жизни: они помогают понимать задания, отвечать полными фразами и не теряться в учебнике.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о близких учат говорить о доме, родных и заботе. Они часто встречаются в рассказах, стихах и небольших сочинениях.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и слова о них расширяют кругозор. Их удобно запоминать с картинками, потому что образ сразу подсказывает смысл.
</a:t>
            </a:r>
            <a:endParaRPr lang="en-US" sz="1509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добрый, грустный, радостный и похожие делают речь точнее. С их помощью легче рассказать о себе, друзьях и героях книг.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встречаются на уроках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нужны каждый день: урок, тетрадь, учебник, доска, звонок, перемена. Они помогают быстро понять задание и не отвлекаться на догадки, когда нужно просто взять и делать.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слышны в классе и встречаются в текстах для чтения. Когда ребёнок уверенно их знает, он легче отвечает, аккуратнее пишет и спокойнее работает на уроке.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нужное слово в словарике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поиска строится по алфавиту и помогает быстро проверить слово без лишних догадок.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слова ясен, читать и пересказывать текст намного легче. Ребёнок не спотыкается на каждом незнакомом слове и лучше понимает, о чём говорится в 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помогает не путать похожие мысли и подбирать верные слова в ответе. Тогда рассказ, пересказ или сочинение звучат аккуратно и понятно.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значения делает речь более точной и живой. Слово начинает работать по-настоящему, а не просто стоять в памяти как загадочный знак.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значение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иногда подводят школьника: одно слышится знакомо, а смысл у него совсем другой. Если не проверить значение, легко выбрать не то слово и смешно, но обидно ошибиться.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помогает сравнить такие пары и увидеть разницу. Тогда ребёнок выбирает нужное слово увереннее и не попадает в языковую ловушку.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слова могут звучать одинаково по написанию, но различаться по смыслу без правильного ударения.
</a:t>
            </a:r>
            <a:endParaRPr lang="en-US" sz="585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выбрать верное чтение и не спутать похожие формы. Это особенно важно для третьеклассника, который только учится уверенно пользоваться словарём.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словарных и орфоэпических упражнений по 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в словарике помогают запоминать
</a:t>
            </a:r>
            <a:endParaRPr lang="en-US" sz="299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со словом есть картинка, память работает дружнее: слово, значение и образ соединяются в одну цепочку. Так новое слово запоминается быстрее и без скуки.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иллюстрации для слов о животных, природе, одежде, игрушках и школе. Рисунок делает страницу живой, а поиск смысла — намного проще для ребёнка.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39000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57750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природе вокруг нас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рисуют широкий пейзаж. Ребёнок легко представляет деревья, траву, простор и может точнее рассказать о прогулке, летнем дне или дороге за город.
</a:t>
            </a:r>
            <a:endParaRPr lang="en-US" sz="1172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удобно описывать небо, зиму и переменчивую погоду. Одно короткое слово может добавить в рассказ настроение, холод или мягкость белого дня.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её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«птица» часто соседствует с песней, крыльями и небом. Словарик помогает не только понять слово, но и представить его в картинке и движении.
</a:t>
            </a:r>
            <a:endParaRPr lang="en-US" sz="1248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стихах, загадках и рассказах о весне. Они помогают замечать красоту вокруг и делать описание природы живым и ярким.
</a:t>
            </a:r>
            <a:endParaRPr lang="en-US" sz="1188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говорить о движении воды и погоде. Они часто встречаются в описаниях природы, поэтому их полезно узнавать быстро и без сомнений.
</a:t>
            </a:r>
            <a:endParaRPr lang="en-US" sz="12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учит замечать тонкие различия между чувствами. Благодаря этому речь становится выразительнее, а мысли — аккуратнее, как будто их разложили по красивым полочкам.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«добрый», «радостный» и «грустный» помогают не просто назвать настроение, а показать его точно. Тогда рассказ о человеке становится понятным и тёплым.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выбирать слова «удивлённый», «смелый» и «заботливый», его ответ звучит живее. Такие слова особенно нужны, когда он рассказывает о героях книг.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чувствах и настроении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словарик спасает чтение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 не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читала сказку и остановилась на слове, которое раньше не встречала. Она открыла словарик, прочитала толкование и сразу поняла смысл строки. Книга перестала казаться трудной, а читать стало спокойнее.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ясной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читал рассказ о зимнем лесе и не понял одно слово в описании. После словарной статьи картинка в голове сложилась, и предложение зазвучало по-новому. Теперь весь эпизод читался без лишних пауз.
</a:t>
            </a:r>
            <a:endParaRPr lang="en-US" sz="1247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идёт ровнее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быстро находят значение слова, им легче не терять нить сюжета. Они следят за героями, а не за догадками. Словарик работает как маленький фонарик на тёмной тропинке текста.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 новым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словом на уроке и дома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класса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«Животные»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и слова, связанные с их повадками, часто встречаются в текстах и загадках. Если собрать их вместе, учиться будет легче и даже немного веселее.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«Школа»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общий словарик удобно заносить слова, которые нужны на уроках каждый день. Так дети быстрее вспоминают привычные слова и увереннее отвечают полными фразами.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«Семья»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семье помогают говорить о близких людях бережно и точно. Общий список делает рассказы о доме, традициях и праздниках понятнее для всего класса.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любимых играх и движении можно повторять в группе. Тогда словарик становится общей копилкой, где каждое новое слово быстро находит своё место.
</a:t>
            </a:r>
            <a:pPr algn="ct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«Игры и спорт»
</a:t>
            </a:r>
            <a:endParaRPr lang="en-US" sz="11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родня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корневое семейство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общим корнем похожи друг на друга не случайно. Например, лес, лесной, лесок и лесник связаны смыслом и звучанием, поэтому их легко запоминать вместе.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словарик помогает увидеть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такие пары и цепочки, он лучше понимает устройство языка. Словарик подсказывает эту связь и помогает не путать близкие, но разные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книг и уроков ребёнок узнаёт слова, которые нужны для чтения, пересказа и ответов. Они сначала кажутся новыми, а потом становятся своими.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 словарик приходят новые слова
</a:t>
            </a:r>
            <a:endParaRPr lang="en-US" sz="3169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разговоров с близкими и друзьями приходят слова, которыми удобно описывать события, игры и настроение. Так речь становится живой и точной.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стихов, сказок и мультфильмов приходят яркие, образные слова. Они делают словарик интереснее и помогают запоминать выражения почти незаметно.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наблюдений за миром приходят названия предметов, растений, птиц и явлений природы. Чем внимательнее ребёнок смотрит вокруг, тем богаче становится его речь.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вспомнить первую букву слова. Потом ребёнок ищет её в нужном месте алфавита и сверяет соседние слова, пока не найдёт нужное.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дорожка к нужному слову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не листать словарь наугад. Он учит действовать спокойно и по шагам, а значит, экономит время и бережёт школьные нервы.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по 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при работе с новым словом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— верный помощник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делает чтение спокойнее, ответы точнее, а письмо увереннее. Он помогает не теряться в новых словах, замечать ударение и находить нужный смысл без лишних догадок.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2026-05-21T12:16:36Z</dcterms:created>
  <dcterms:modified xsi:type="dcterms:W3CDTF">2026-05-21T12:16:36Z</dcterms:modified>
</cp:coreProperties>
</file>