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400" y="-1925"/>
            <a:ext cx="5621300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создают полезные формы живых организмов?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селекции и биотехнологии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Населению нужны больше пищи, лекарств и сырья, а климат требует устойчивых сортов и пород. Селекция и биотехнология помогают быстрее получать нужные признаки и точнее управлять наследственностью.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методы стали необходимы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как основа селекции
</a:t>
            </a:r>
            <a:endParaRPr lang="en-US" sz="221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лучших особей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метода в том, что для размножения оставляют организмы с полезными признаками: высокой урожайностью, крупноплодностью, молочностью, скороспелостью, хорошим качеством мяса и устойчивостью к болезням.
</a:t>
            </a:r>
            <a:endParaRPr lang="en-US" sz="1054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варианта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массовом отборе оценивают сразу группу особей по внешнему виду и общим признакам. Индивидуальный отбор опирается на изучение конкретных родителей и последующую проверку их потомства.
</a:t>
            </a:r>
            <a:endParaRPr lang="en-US" sz="1054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метода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появляется не сразу: нужно наблюдать за наследованием признаков, сравнивать линии и проверять стабильность свойств. Поэтому искусственный отбор остаётся надёжным, но сравнительно медленным путём селекции.
</a:t>
            </a:r>
            <a:endParaRPr lang="en-US" sz="994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метод особенно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широко применяют в растениеводстве и животноводстве, потому что именно там можно последовательно закреплять нужные признаки через несколько поколений и отбраковывать нежелательные варианты.
</a:t>
            </a:r>
            <a:endParaRPr lang="en-US" sz="10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 сочетание полезных признаков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позволяет объединить достоинства двух исходных организмов в одном потомстве. Для селекционера это способ совместить, например, высокую урожайность одной формы и устойчивость другой.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и отдалённая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гибридизация происходит между особями одного вида, а отдалённая — между более далёкими формами. Второй вариант труднее, но иногда даёт особенно ценные сочетания признаков.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 у гибридов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гибридов первого поколения часто проявляется гетерозис: они лучше растут, дают больший урожай и часто оказываются выносливее родителей. Этот эффект особенно ценен в практической селекции.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Гибридная кукуруза, новые сорта пшеницы и улучшенные плодовые культуры показывают, как скрещивание помогает получить растения с устойчивостью к полеганию, болезням и более качественными плодами.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получения результата разными методами селекции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абсолютные сроки, а относительную скорость появления полезных линий. Чем раньше можно выявить нужный генотип, тем быстрее селекционная работа переходит к отбору и испытаниям.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методы требуют больше поколений, а ДНК-маркеры заметно ускоряют поиск нужных форм ещё до внешнего проявления признака.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оценка методов селекции по их скорости; качественная шкала для учебной диаграммы.
</a:t>
            </a:r>
            <a:endParaRPr lang="en-US" sz="6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Мутагенез как источник новых признаков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возникают под действием радиации, химических веществ или естественных причин. Селекционер использует этот процесс как способ получить новые наследственные варианты, которых редко удаётся найти в природе.
</a:t>
            </a:r>
            <a:endParaRPr lang="en-US" sz="958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мутаций оказывается нейтральной или вредной, поэтому после обработки приходится просматривать много растений или микроорганизмов. Ценными становятся лишь единичные формы с полезными свойствами.
</a:t>
            </a:r>
            <a:endParaRPr lang="en-US" sz="958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полезные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применяют для получения необычной окраски, улучшенного вкуса, устойчивости к болезням и других хозяйственно важных качеств. Особенно это полезно, когда нужные признаки отсутствуют в исходном материале.
</a:t>
            </a:r>
            <a:endParaRPr lang="en-US" sz="958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Мутагенез помогает расширить наследственное разнообразие и ускорить поиск форм, пригодных для дальнейшей селекции. Он особенно важен в работе с культурами, где естественная изменчивость ограничена.
</a:t>
            </a:r>
            <a:endParaRPr lang="en-US" sz="9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Полиплоидные растения нередко крупнее, продуктивнее и устойчивее к неблагоприятным условиям. Это делает метод особенно важным для сельскохозяйственных культур.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набора хромосом может быть у некоторых культур, и именно это часто повышает их ценность для селекции.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полиплоидия у растений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классической селекционной работы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отбора, проверки и закрепления признака в селекционном процессе.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вместо поля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стерильной пробирке из маленького фрагмента растения можно вырастить целую серию одинаковых экземпляров. Такой подход особенно удобен, когда нужно быстро размножить редкий сорт и сохранить его свойства без потерь. Это похоже на создание точной живой копии, но в контролируемых условиях.
</a:t>
            </a:r>
            <a:endParaRPr lang="en-US" sz="886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Оздоровление посадочного материала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тканей помогает избавить растения от вирусов и других скрытых инфекций, которые незаметны на первых этапах роста. Так получают здоровый посадочный материал для картофеля, орхидей и декоративных культур, где качество особенно важно для внешнего вида и урожайности.
</a:t>
            </a:r>
            <a:endParaRPr lang="en-US" sz="965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комбинации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инженерия работает с отдельными клетками и их свойствами, чтобы создавать новые варианты организмов. Это направление важно не только для практики, но и для науки, потому что позволяет изучать, как именно формируются признаки и как клетки реагируют на условия среды.
</a:t>
            </a:r>
            <a:endParaRPr lang="en-US" sz="961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тканей и клеточная инженерия
</a:t>
            </a:r>
            <a:endParaRPr lang="en-US" sz="2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747" y="723075"/>
            <a:ext cx="4217606" cy="4420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 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длительном выращивании клеток in vitro в потомстве одной линии могут появляться наследственные различия. Эти сомаклональные изменения становятся дополнительным источником разнообразия, которое можно использовать в селекции.
</a:t>
            </a:r>
            <a:endParaRPr lang="en-US" sz="816" dirty="0"/>
          </a:p>
        </p:txBody>
      </p:sp>
      <p:sp>
        <p:nvSpPr>
          <p:cNvPr id="13" name="Text 2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устойчивых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полученных вариантов отбирают растения, лучше переносящие соль, засуху или токсические вещества. Такой подход особенно полезен, когда требуется вывести формы для сложных почв и неблагоприятного климата.
</a:t>
            </a:r>
            <a:endParaRPr lang="en-US" sz="816" dirty="0"/>
          </a:p>
        </p:txBody>
      </p:sp>
      <p:sp>
        <p:nvSpPr>
          <p:cNvPr id="14" name="Text 3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Клональный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позволяет выбрать нужную клеточную линию и получить из неё генетически однородные растения. Это помогает сохранять заранее заданные свойства и делать посадочный материал более предсказуемым.
</a:t>
            </a:r>
            <a:endParaRPr lang="en-US" sz="816" dirty="0"/>
          </a:p>
        </p:txBody>
      </p:sp>
      <p:sp>
        <p:nvSpPr>
          <p:cNvPr id="15" name="Text 4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Сомаклональная изменчивость не всегда желательна, но при грамотном отборе она расширяет возможности селекции. Из неё получают линии, которые можно дальше проверять в теплице и полевых условиях.
</a:t>
            </a:r>
            <a:endParaRPr lang="en-US" sz="816" dirty="0"/>
          </a:p>
        </p:txBody>
      </p:sp>
      <p:sp>
        <p:nvSpPr>
          <p:cNvPr id="16" name="Text 5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Сомаклональная изменчивость и клональный отбор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биотехнологии и их результаты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биотехнологии отличаются объектом воздействия и практическим результатом.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работает на разных уровнях — от клеток до ДНК и микроорганизмов. Это позволяет не только размножать ценные формы, но и целенаправленно получать нужные вещества.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биологии: методы биотехнологии
</a:t>
            </a:r>
            <a:endParaRPr lang="en-US" sz="6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 трансгенные организмы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Выбор гена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какой признак нужно получить: устойчивость к вредителям, синтез белка или улучшение качества продукта.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Перенос ДНК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Нужный ген вводят в клетку с помощью плазмид, вирусных векторов или точного редактирования генома.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Получение трансформированных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Изменённые клетки отбирают и выращивают, чтобы убедиться, что новый ген сохранился и работает.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 и 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отобранных линий создают организмы, затем оценивают их свойства и используют в сельском хозяйстве, медицине или промышленности.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ГМО и продукты биотехнологии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продукты используются там, где особенно важны точность, стабильность качества и возможность массового производства.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спрос связан с сельским хозяйством и медициной: именно эти сферы сильнее всего зависят от урожайности, лечения и контроля качества.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основным областям применения биотехнологий
</a:t>
            </a:r>
            <a:endParaRPr lang="en-US" sz="6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Маркер-ассоциированная и геномная селекция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7250" y="1650400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 ДНК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маркеры помогают увидеть полезный ген ещё до появления признака. Это особенно важно, когда признаки формируются медленно или зависят от условий среды.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23964" y="1655764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Маркер-ассоциированный подход сокращает число лишних испытаний, потому что отбор проводят на ранних стадиях развития растений или животных, не дожидаясь полного созревания.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22665" y="1657076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Геномная селекция анализирует сразу множество маркеров и с помощью статистических моделей прогнозирует вероятность высокой урожайности, устойчивости или продуктивности.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1356" y="1660251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методы особенно полезны в современных программах растениеводства и животноводства, где важно быстрее получать линии с заданными свойствами и высокой стабильностью.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и технология CRISPR/Cas
</a:t>
            </a:r>
            <a:endParaRPr lang="en-US" sz="221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изменение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CRISPR/Cas позволяет исправлять, выключать или изменять отдельные гены без массового вмешательства в другие участки ДНК, что делает метод очень прицельным.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использует направляющую РНК, которая находит нужный участок генома, а фермент Cas разрезает ДНК в заданной точке для последующего изменения.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метода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достоинства CRISPR/Cas — высокая точность, меньшая длительность работы и возможность целенаправленно усиливать или ослаблять нужный признак.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Технологию применяют для выяснения функций генов, создания устойчивых растений и моделирования наследственных заболеваний в исследовательских моделях.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биотехнологий в разных сферах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соединяют производство полезных веществ, улучшение организмов и экологические решения, поэтому их вклад заметен сразу в нескольких отраслях.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сельское хозяйство и медицина, но значимый эффект виден и в экологии, пищевой промышленности, а также в разработке новых энергоносителей.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направлений применения биотехнологий
</a:t>
            </a:r>
            <a:endParaRPr lang="en-US" sz="6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нового сорта или линии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биотехнологической селекции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Ограничения, риски и этические вопросы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новый сорт или биотехнологический продукт должен пройти длительную оценку стабильности признаков, безопасности для человека и возможного влияния на экосистемы.
</a:t>
            </a:r>
            <a:endParaRPr lang="en-US" sz="857" dirty="0"/>
          </a:p>
        </p:txBody>
      </p:sp>
      <p:sp>
        <p:nvSpPr>
          <p:cNvPr id="13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Обсуждается риск переноса изменённых генов в дикие популяции, а также возможные последствия для биоразнообразия и равновесия в природных сообществах.
</a:t>
            </a:r>
            <a:endParaRPr lang="en-US" sz="908" dirty="0"/>
          </a:p>
        </p:txBody>
      </p:sp>
      <p:sp>
        <p:nvSpPr>
          <p:cNvPr id="14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Узкий выбор сортов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хозяйство опирается на несколько одинаковых линий, возрастает уязвимость к болезням, вредителям и неблагоприятным изменениям среды.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вопрос связан с патентами на семена и стоимостью новых форм: важно, чтобы инновации были доступны не только крупным компаниям.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349672" y="4447667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требуют научной экспертизы, прозрачных правил и контроля на каждом этапе, чтобы польза не сопровождалась неоправданными рисками.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классической селекции и биотехнологий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подхода решают одну задачу, но используют разные инструменты и дают результат с разной скоростью.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методов селекции и биотехнологии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селекция надёжна и проверена временем, а биотехнологии ускоряют и уточняют работу. На практике эти подходы чаще всего дополняют друг друга.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биотехнологии: единый путь улучшения организмов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сохраняет полезные признаки, а биотехнологии ускоряют их поиск и целенаправленное изменение. Вместе они помогают решать задачи продовольствия, медицины и экологии, оставаясь инструментами, требующими точности и 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2026-06-01T16:01:40Z</dcterms:created>
  <dcterms:modified xsi:type="dcterms:W3CDTF">2026-06-01T16:01:40Z</dcterms:modified>
</cp:coreProperties>
</file>