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Грибы-паразиты: знакомство и ключевые темы урока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организмы, питающиеся за счёт других живых существ.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паразитизм у грибов?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это взаимоотношения, при которых гриб-паразит получает ресурсы за счёт живого хозяина, причиняя ему вред. В отличие от грибов-сапротрофов, паразиты атакуют только живые ткани растений, животных или человека. Многие семейства грибов включают паразитические виды.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Облигатные паразиты: обязательные сожители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Облигатные грибы-паразиты живут исключительно на живых организмах и не могут существовать без хозяина. К ним относятся головня и ржавчина, которые вызывают опасные болезни растений и быстро распространяются в благоприятных условиях.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Факультативные паразиты: гибкие питатели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Факультативные паразиты могут питаться как живыми, так и мёртвыми органическими остатками. Пример такого типа — плесневые грибы, которые способны адаптироваться к различным средам и условиям, поражая хозяев лишь при ослаблении их защиты.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грибов-паразитов и их признаки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грибов-паразитов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распространяются с помощью ветра, воды или насекомых, находя новые хозяева для заражения.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и заражение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проникают в ткани живого организма и начинают развиваться, используя его ресурсы.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мицелия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Грибной мицелий проникает глубоко в ткани, разрушая их и сопровождая своё развитие.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спор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Заражённый организм становится источником спор, завершая цикл и обеспечивая распространение гриба.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как жертвы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дубы и сосны часто страдают от паразитических грибов. Они повреждают древесину и вызывают болезни, ослабляя деревья и снижая их жизнеспособность.
</a:t>
            </a:r>
            <a:endParaRPr lang="en-US" sz="1074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 в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картофель и рожь подвержены нападению грибов-паразитов, что приводит к снижению урожая и ухудшению качества продукции.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паразитируют на животных и людях, вызывая кожные и слизистые инфекции, а также пищевые отравления через заражённые продукты.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поражают грибы-паразиты?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грибов-паразитов, их хозяева и признаки поражения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видом гриба, его хозяином и симптомами поражения.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гриб-паразит специализирован на конкретном хозяине, вызывая характерные повреждения.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грибов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Головня — враг злаковых культур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Головня поражает зёрна ржи и пшеницы, снижая урожайность от 10 до 50%. Споры сохраняются в почве до 5 лет, обеспечивая постоянное заражение посевов.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борьбы — обработка семян специальными средствами и использование устойчивых сортов злаковых, что значительно снижает ущерб от болезни.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Ржавчина: массовые эпидемии среди растений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 поражает пшеницу, рожь и овёс, приводя к пожелтению и быстрому отмиранию листьев, что снижает фотосинтез.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эпифитотий потери урожая достигают до 70%, особенно в периоды повышенной влажности и обильных осадков.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легко переносятся ветром, что способствует стремительному распространению заболевания по обширным территориям.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древесины берёзы и дуба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вызывают гниль в древесине, образуя плотные наросты на стволах. Инфицированные деревья ослабевают, теряют устойчивость и часто погибают преждевременно.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устойчивость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тела гриба уменьшают деревья в силе и устойчивости к ветру, что увеличивает риск обломов и гибели под воздействием неблагоприятных условий.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Трутовики: опасность для древесных растений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исследования,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поражения растений грибами-паразитами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чаще всего страдают от головни и ржавчины, что требует целенаправленных мер защиты посевов.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высокую уязвимость культурных растений к паразитическим грибам, особенно в условиях влажного климата.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у животных и человека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грибы, такие как спорынья и дрожжи рода Candida, паразитируют на животных и человеке, вызывая различные заболевания. Они способны проникать в кожу и слизистые, нарушая нормальное функционирование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проявляются стригущим лишаём у детей, кандидозом слизистых оболочек и кожи, а также отравлениями при употреблении продуктов, заражённых спорыньёй. Фото демонстрирует микрофотографию спорыньи.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грибов-паразитов на здоровье человека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вызывают микозы — кожные и слизистые инфекции, включая стригущий лишай, кандидоз и стопу спортсмена, которые способны серьёзно нарушить комфорт и здоровье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факторами развития микозов являются высокая влажность, ношение тесной обуви и недостаточная гигиена, что создаёт благоприятные условия для размножения грибов.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тщательно мыть руки, избегать использования чужих предметов личной гигиены и поддерживать здоровые привычки, чтобы снизить риск заражения грибковыми инфекциями.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защищаются от грибов-паразитов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укрепляют клеточные стенки, образуя более плотные барьеры, препятствующие проникновению грибковых спор в ткани и замедляющие развитие инфекции.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вырабатывают фитонциды — натуральные противогрибковые вещества, которые уменьшают рост и распространение паразитических грибов на поверхности и внутри тканей.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создаётся восковой налёт, предотвращающий прилипание спор и уменьшение влажности, что снижает условия для развития грибов-паразитов.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селекционные и генетические методы позволяют создавать устойчивые к грибковым инфекциям сорта растений, повышая их защитные свойства и урожайность.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Ophiocordyceps контролирует муравьёв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рода Ophiocordyceps заражают муравьёв, изменяя их поведение. Паразит заставляет муравья подняться на высокое место, после чего он погибает, обеспечивая оптимальное распространение спор гриба.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гусениц и другие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гриба заражают гусениц, контролируя их движения и заставляя покинуть безопасные места. Эта манипуляция способствует эффективному размножению гриба и распространению спор.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зомби-грибов: манипуляция насекомыми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грибов-паразитов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помогают контролировать количество диких и культурных растений, предотвращая избыточное распространение и поддерживая экологическое равновесие.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Содействие обновлению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хозяев гриб переползает к разложению остатков, ускоряя разложение и возврат питательных веществ в почву для нового роста растений.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кругооборота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сапротрофному питанию помогает грибам участвовать в биохимических процессах, живо влияя на экосистему и здоровье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исследования,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паразитических грибов среди всех грибов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облигатные паразиты составляют меньшую часть, их роль в биологических взаимодействиях крайне важна и влияет на экосистемы.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занимают заметное место в грибном сообществе, но сапротрофные виды преобладают по численности и биомассе.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грибов-паразитов для людей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Пенициллин, полученный из рода Penicillium, стал первым антибиотиком и помог спасти миллионы жизней, демонстрируя медицинское значение некоторых паразитических грибов.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применяются в биотехнологии для очистки окружающей среды, разрушая токсичные вещества и улучшая здоровье экосистем.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инсектициды на основе грибов эффективно контролируют вредителей в сельском хозяйстве, снижая необходимость использования ядовитых химических препаратов.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бороться с грибами-паразитами на практике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защиты растений включают севооборот, обработку семян специальными растворами, а также выращивание сортов, устойчивых к грибковым заболеваниям.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распространения заболеваний применяют опрыскивание фунгицидами; регулярный контроль посевов и своевременная уборка урожая помогают минимизировать ущерб.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грибов-паразитов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трутовики способны прожить на одном дереве более тридцати лет, последовательно разрушая древесину и меняя структуру лесного массива.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 может менять хозяев в течение жизненного цикла, что позволяет ей выживать в различных условиях и поражать разнородные растения.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годы способствуют вспышкам заболеваний, вызванных грибами-паразитами, особенно в крупных регионах выращивания зерновых культур.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Зомби-грибы рода Ophiocordyceps демонстрируют уникальную способность манипулировать поведением насекомых, что изучается в области микологии и этологии.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грибов-паразитов в природе и жизни
</a:t>
            </a:r>
            <a:endParaRPr lang="en-US" sz="2917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оказывают существенное влияние на здоровье организмов и экологическое равновесие, поэтому знание их особенностей важно для охраны природы и успешного земледелия.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2026-05-08T10:29:29Z</dcterms:created>
  <dcterms:modified xsi:type="dcterms:W3CDTF">2026-05-08T10:29:29Z</dcterms:modified>
</cp:coreProperties>
</file>