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необходимое условие существования и развития организмов на суше.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условие жизни организмов наземно-воздушной среды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её значение в наземно-воздушной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влажность и температура постоянно меняются, что предъявляет особые требования к жизненным процессам. Вода — основа клетки и обмена веществ у всех организмов, влияет на распределение видов и экосистемы.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состоит из двух атомов водорода и одного атома кислорода, связаны они уголком около 105°. Такая структура даёт воде уникальные свойства.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воды и её свойства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обладает высокой теплоёмкостью, что помогает организмам сохранять постоянную температуру и поддерживать процессы жизнедеятельности.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вода растворяет многие вещества и благодаря поверхностному натяжению образует капли, что важно для транспорта и обмена в клетках.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клетках живых организмов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80% массы молодых растительных клеток состоит из воды, которая регулирует форму и объём ткани, служит средой для всех биохимических реакций.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вещества, поддерживает транспорт питательных элементов и необходима для нормального обмена веществ, без неё жизнь клетки невозможна.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испарение воды через листья — снижает перегрев растений, поддерживая температуру внутри тканей в безопасных пределах.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испарения воды у растений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движение воды с растворёнными минералами от корней к листьям, что необходимо для питания и роста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также связано с фотосинтезом, так как открытые устьица пропускают углекислый газ; чрезмерная потеря влаги может привести к увяданию.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дефициту 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накапливают воду в листьях и стеблях
</a:t>
            </a:r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имеют плотные мясистые ткани, где запасают воду на засушливые периоды. Это помогает переживать длительные периоды без дождей.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и видоизменённые листья снижают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обладают игольчатыми или уменьшенными листьями, что уменьшает поверхность испарения и снижение потерь влаги.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корневая система позволяет добывать воду из глубинных слоёв
</a:t>
            </a:r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и пустынные растения имеют длинные корни, способные достигать влажных горизонтів в почве для обеспечения постоянного водоснабжения.
</a:t>
            </a:r>
            <a:endParaRPr lang="en-US" sz="10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водопотребления организмов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разным организмам в разных объёмах, что отражает их физиологию и среду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требуют воды значительно больше, чем животные, что связано с процессами фотосинтеза и транспирации.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и сочная пища как основные источники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воду через питьё и потребление сочных растений или добычи, что обеспечивает восполнение дефицита влаги.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накапливают воду в тканях и долго обходятся без питья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пустынь адаптировались к длительным перерывам между водопоями, накапливая жидкости в организме для поддержания жизнедеятельности.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пустынные животные экономно тратят влагу и концентрируют мочу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и другие мелкие виды получают влагу из пищи и имеют систему выделения, минимизирующую потерю воды с мочой.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и сохранения воды животными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транспорт питательных веществ и кислорода к клеткам, а также удаление продуктов обмена, поддерживая внутреннюю среду 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обмене веществ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растворителем для всех веществ, участвующих в химических реакциях организма, обеспечивая нормальный ход биохимических процессов.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нарушает эти процессы, замедляя метаболизм и вызывая серьёзные сбои в жизнедеятельности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воды в организмах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основу тканей большинства живых организмов, количество её варьируется в зависимости от вида и функции.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характерно для организмов с мягкими тканями, тогда как семена имеют низкий водный запас для долговременного хранения.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растении: от корней до листьев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учебники биологии, раздел «Водоснабжение растений»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вызывают массовую гибель растений, что ведёт к снижению доступности пищи и укрытий для животных, нарушая экосистемные связи.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нехватки воды для биосферы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объёмов водоёмов снижает биоразнообразие, ухудшая условия жизни водных и прибрежных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урожаев сельскохозяйственных культур угрожает продовольственной безопасности и экономике регионов, страдающих от дефицита влаги.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пустынь и полупустынь снижает численность видов и приводит к деградации почв, нарушая природные циклы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непрерывно испаряется с поверхности океанов, рек и почвы, образуя облака в атмосфере, откуда возвращается на землю в виде осадков.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постоянное пополнение запасов пресной воды, поддерживая жизнь растений, животных и человека, а также плодородие почв.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и осадки способствуют регулированию температуры воздуха, снижая перегрев и поддерживая комфортный климат.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климатообразующий фактор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большими водоёмами климат мягче, что создаёт благоприятные условия для развития лесов и луговых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регионы характеризуются резкими перепадами температуры из-за отсутствия увлажнения атмосферы водой.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жизни при дефиците воды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приспособления пустынных животных, позволяющие им сохранять влагу и выживать в условиях ограниченного водоснабжения.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засушливых условиях достигается за счёт физиологических и поведенческих адаптаций, минимизирующих потерю влаги.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пористую структуру почвы, создавая оптимальные условия для роста корней и проживания микроорганизмов.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почвы и микроорганизмов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используют влагу для разложения органических веществ, делая питательные элементы доступными для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влаги биологическая активность почвы резко снижается, ухудшается плодородие и нарушаются процессы круговорота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доступность 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леса: источник жизни и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 обильными осадками поддерживают высокое видовое разнообразие животных и растений. Влажность способствует развитию густой растительности и сложных пищевых сетей.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полупустыни: приспособления к дефициту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экосистемах растут растения с глубокими корнями и животные с адаптациями к сохранению влаги. Жизнь здесь подчинена экономии водных ресурсов.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 естественные водосборники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аккумулируют влагу, создавая влажные места обитания для многих видов. Они играют важную роль в регуляции водного баланса и фильтрации воды.
</a:t>
            </a:r>
            <a:endParaRPr lang="en-US" sz="10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водоёмов промышленными и бытовыми отходами снижает качество воды, вредя растениям и животным.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водоснабжения для живых организмов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осадков приводит к периодам засух и наводнений, нарушая стабильность экосистем и доступность воды.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испарение и осадки, ухудшая водный баланс и снижая влажность регионов.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воды человеком ведёт к истощению запасов, сокращая ареалы обитания диких видов и нарушая природные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водному балансу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увеличивает частоту и интенсивность засух, снижая доступность пресной воды для экосистем и человека.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использование подземных вод для орошения снижает уровни водоёмов, способствуя исчезновению некоторых видов и деградации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жизненно необходима для всех процессов в организмах и экосистемах. Её сохранение и рациональное использование — залог устойчивого будущего природы и человечества.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2026-05-08T12:12:19Z</dcterms:created>
  <dcterms:modified xsi:type="dcterms:W3CDTF">2026-05-08T12:12:19Z</dcterms:modified>
</cp:coreProperties>
</file>