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помогает быть здоровым, чистым и бодрым каждый день.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гигиена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каждый день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— это простые правила ухода за собой. Они нужны дома, в школе и на улице: после еды, после туалета, после игр и перед общением с людьми.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легко остаются на дверных ручках, игрушках, партах, телефонах и деньгах. Потом они переходят на руки и могут попасть дальше, если не соблюдать чистоту.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предметы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трогать глаза, нос или рот грязными руками, микробам становится очень удобно попасть внутрь организма. Так они находят короткий путь, который лучше не оставлять открытым.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руки к лицу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кашляем, чихаем или делимся вещами, микробы могут быстро перейти к другому человеку. Гигиена помогает разорвать этот незаметный, но очень быстрый маршрут.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человека к человеку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умывание и аккуратность каждый день уменьшают количество микробов вокруг нас. Чем чище руки и вещи, тем труднее микробам устроить себе путешествие.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привычек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микробы попадают к человеку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— самый простой защитник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мыло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намочи руки и нанеси мыло. Оно помогает отделить грязь и микробы от кожи намного лучше, чем одна вода. Пена любит работать быстро и старательно.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Смой и вытри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мытья хорошо смой пену водой и вытри руки чистым полотенцем или салфеткой. Так руки становятся чистыми, а микробам уже некуда прятаться.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тёртые ладони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ладони друг о друга, между пальцами и вокруг больших пальцев. Не спеши: на всё нужно не меньше 20 секунд, чтобы чистота успела как следует поработать.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нужно мыть обязательно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на руках остаются пыль, грязь и микробы с разных поверхностей. Мытьё рук после улицы помогает не принести всё это домой, в тетрадь и на стол.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с животными, уборки, краски или спортивной площадки руки тоже нуждаются в мыле. Чем больше на ладонях следов дня, тем важнее вернуть им чистоту.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животных и уборки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пришлось кашлянуть или чихнуть в ладонь, руки нужно сразу вымыть. Лучше ещё прикрывать рот локтем, чтобы грязь и микробы не разлетались.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кашля и чихания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туалета мытьё рук обязательно. Это одно из самых важных правил гигиены, потому что оно помогает не распространять микробы дальше по дому и школе.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туалета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завтраком, обедом и перекусом руки должны быть чистыми. Тогда еда не становится переносчиком микробов, а животу не приходится знакомиться с лишними гостями.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— здоровая улыбка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чистят два раза в день: утром и перед сном. Это помогает убрать крошки и налёт, которые остаются после еды и тихо портят зубы.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вечер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делают дыхание свежим и приятным. Так легче разговаривать, улыбаться и не прятать рот ладошкой, словно зубы задумали маленький побег.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каждый день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налёт не убирать, со временем может появиться кариес. Зубная щётка и паста помогают сохранить зубы крепкими, а улыбку — красивой и уверенной.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кариеса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Умывание, волосы и аккуратный вид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убирает с лица пыль, пот и следы сна. После воды и полотенца лицо выглядит свежим, а человек чувствует себя бодрее, будто уже проснулся окончательно.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лицо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зеркало, полотенце и расчёска, ухаживать за собой проще. Опрятный вид помогает быстрее собраться в школу и встретить день без лишней сонливости.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Опрятный внешний вид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волосы нужно расчёсывать и держать в порядке. Аккуратная причёска помогает чувствовать себя удобно, а коже головы — оставаться чистой и здоровой.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волосами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и сменная обувь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вещи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делает человека аккуратным и приятным на вид. Если вещи регулярно стирать, на них меньше грязи, пота и неприятного запаха.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каждый день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чистая и свежая, в ней легче играть, учиться и двигаться. Чистота помогает чувствовать себя уверенно и не отвлекаться на неудобство.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Сменная обувь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Сменная обувь не даёт уличной грязи попадать в класс, коридор и домой. Это маленькое правило помогает поддерживать порядок там, где мы проводим много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 школе и на перемене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полезно держать салфетку при себе. Она помогает быстро вытереть руки, рот или стол, чтобы крошки и грязь не мешали учиться.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 под рукой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руки часто становятся грязнее: на них попадают пыль, крошки и микробы. Поэтому чистые руки перед уроком — очень полезная привычка.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особенно важно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пить из чужой бутылки или брать еду грязными руками. Личные вещи лучше оставлять личными, иначе микробам слишком легко устроить пересадку.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бутылка и свои правила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парта, собранные вещи и убранные крошки помогают сосредоточиться. Когда вокруг порядок, уроки идут спокойнее, а искать ручку приходится намного реже.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рабочее место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чистоты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гигиенических привычек в течение дня для ученика 4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во время кашля и чихания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кашлянуть или чихнуть, рот и нос лучше прикрыть сгибом локтя или одноразовой салфеткой. Так капельки не разлетаются вокруг и не попадают на других людей.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или салфетка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простая привычка помогает не передавать микробы друзьям, одноклассникам и членам семьи. Это особенно важно в классе, где все рядом учатся, играют и разговаривают каждый день.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Использованную салфетку нужно сразу выбросить в урну, а не оставлять на парте или в кармане. После этого руки обязательно моют с мылом, чтобы убрать микробы.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Салфетку — сразу в мусор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делиться личными вещами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Расчёска, зубная щётка, полотенце, носовой платок и мочалка должны быть только личными. Эти вещи соприкасаются с телом, поэтому их нельзя передавать другому человеку даже ненадолго.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— своё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каждого есть свои аккуратные предметы ухода, пользоваться ими удобнее и безопаснее. Личные вещи помогают соблюдать порядок и каждый день заботиться о здоровье без лишних рисков.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вещи — спокойствие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пользоваться чужими вещами, микробы могут перейти от одного человека к другому. Так легче заболеть или принести грязь домой, даже если вещь выглядит чистой.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легко переходят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доме, где всё на своём месте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после утреннего умывания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раковина сразу делает ванную аккуратнее. Если после умывания вытереть брызги и убрать мыло на место, в комнате становится приятно и опрятно. Даже маленькая полка выглядит ухоженной, когда на ней нет лишней влаги и беспорядка.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которое ждёт своего часа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Свежее полотенце должно висеть на отдельном крючке и оставаться сухим и чистым. Если менять его регулярно, оно лучше помогает после умывания и не собирает неприятный запах. Тогда ванная выглядит ухоженной и по-домашнему чистой.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Постель для спокойного отдыха
</a:t>
            </a:r>
            <a:pPr algn="l" indent="0" marL="0">
              <a:lnSpc>
                <a:spcPct val="90000"/>
              </a:lnSpc>
              <a:buNone/>
            </a:pPr>
            <a:r>
              <a:rPr lang="en-US" sz="1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постель и чистая мочалка помогают чувствовать себя комфортно вечером. Когда всё лежит на своих местах, легче готовиться ко сну и отдыхать. В такой комнате приятно просыпаться утром и начинать новый день.
</a:t>
            </a:r>
            <a:endParaRPr lang="en-US" sz="1466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чистый и ухоженный, ему легче бегать, играть и учиться. Нет лишнего дискомфорта, а тело чувствует себя свободнее и бодрее весь день.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сил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и порядок делают день приятнее. Когда одежда чистая, а руки и лицо в порядке, человек чаще улыбается и увереннее общается с другими.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настроение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помогает уменьшить количество микробов вокруг. Это значит, что организму проще оставаться здоровым, а прогулки, уроки и игры проходят спокойнее и веселее.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рисков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гигиена влияет на самочувствие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рядом нет воды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временных ситуаций, когда раковины нет поблизости, а руки всё равно нужно быстро очистить.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чистоте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без мыла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споласкивание водой не убирает грязь и микробы так хорошо, как мытьё с мылом. Если торопиться, руки остаются не по-настоящему чистыми.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чистка зубов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чистить зубы только иногда, налёт успевает задерживаться на них дольше. Это вредно для зубов и может привести к кариесу, который лечить неприятно.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ногти и полотенце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ногтями часто прячется грязь, а чужое или несвежее полотенце может переносить микробы. Лучше держать ногти чистыми и пользоваться только своим полотенцем.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Забывать про одежду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потоотделения или прогулки одежду важно менять вовремя. Если этого не делать, человеку становится некомфортно, а на вещах остаются запах и грязь.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ученик прикрыл кашель локтем, а потом помыл руки. Рядом сидели друзья, и никто не испугался, потому что он позаботился о них. Простое правило помогло сохранить урок спокойным и безопасным.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рядом с заболевшим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обедом девочка вытерла руки салфеткой и взяла свою бутылку с водой. Она не делилась полотенцем и не трогала лицо без нужды. Так она помогла не передавать микробы одноклассникам за одним столом.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обед на перемене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брат и сестра пользуются своими вещами и меняют полотенца вовремя. В ванной порядок, а в комнате чисто и свежо. Благодаря этому всей семье приятнее отдыхать, играть и встречать гостей.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всем легче дышать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чистота помогает всем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легко запомнить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 с мылом после улицы, туалета и перед едой. Это самая простая привычка, которая помогает убрать грязь и микробы с ладоней.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кашлянуть или чихнуть, прикрывай рот и нос локтем или салфеткой. Так микробы не разлетаются вокруг и не мешают другим.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Прикрывай кашель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 делает человека аккуратным и удобным для игр, уроков и прогулок. После сильного потоотделения вещи лучше менять сразу.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 чистую одежду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 зубы утром и перед сном. Так на них не задерживаются крошки и налёт, а улыбка остаётся крепкой и свежей.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 зубы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должны быть свои расчёска, полотенце и зубная щётка. Личные вещи нужны только одному человеку и помогают сохранять здоровье.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делись личным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таймер помогает не торопиться во время мытья рук. За двадцать секунд можно успеть всё как следует и даже не заскучать.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на 20 секунд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мыть руки под знакомую мелодию, время проходит незаметно. Песня помогает запомнить нужную длительность и делает привычку приятной.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короткая песня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Красочная щётка и удобная паста могут порадовать утром и вечером. Когда вещи нравятся, чистить зубы становится легче и даже немного веселее.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зубная щётка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рюкзак и аккуратный пенал напоминают о порядке каждый день. Когда вещи лежат на своих местах, забота о себе становится привычной и спокойной.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рюкзаке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гигиену интереснее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— это простая забота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помогает меньше болеть, чувствовать свежесть и быть приятным для окружающих. Чистые руки, зубы, одежда и порядок вокруг дают большой результат без лишних усилий.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2026-05-26T11:29:56Z</dcterms:created>
  <dcterms:modified xsi:type="dcterms:W3CDTF">2026-05-26T11:29:56Z</dcterms:modified>
</cp:coreProperties>
</file>