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— самый большой материк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занимает около 30% суши и объединяет более 4,7 млрд человек.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Азия и почему её изучают на уроках географии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расположена в восточной части Евразии и омывается Северным Ледовитым, Тихим и Индийским океанами. К ней относят 49 стран с разными языками, обычаями и религиями. На картах материк заметен из-за большой площади и протяжённой береговой линии.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млн км²+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пространство делает Азию крупнейшей частью света по территории.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Азии превышает 44 млн км², поэтому она занимает первое место в мире по размерам. На севере берега выходят к Арктике, на востоке — к Тихому океану, на юге — к Индийскому.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справочные материалы по географии (сводные оценки площади материков)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Высоты и ледники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Азии находится Гималайская горная система — самая высокая на планете. Среди её вершин выделяется Эверест высотой 8848,86 м. На больших высотах сохраняются ледники и холодные районы.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Азии: горы, равнины и пустыни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 сухие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гор, в Азии есть равнины и крупные пустыни. Например, Тибетское нагорье и Западно-Сибирская равнина соседствуют с пустынями Гоби и Аравийской. Поэтому рельеф материка очень контрастный.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населённые страны Азии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Китай и Индия дают более 2,8 млрд человек, поэтому нагрузка на города, школы и транспорт там особенно велика.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показывают: именно в Азии сосредоточены самые большие по численности населения государства мира.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DESA, World Population Prospects (оценки; значения округлены, точные цифры зависят от года)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80190"/>
            <a:ext cx="309900" cy="247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619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71694" y="1180190"/>
            <a:ext cx="309900" cy="247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47794" y="1180190"/>
            <a:ext cx="309900" cy="2479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60856" y="1155650"/>
            <a:ext cx="259875" cy="297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Народы, языки и религии Азии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2836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Тысячи языков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Азии сотни народов и огромное разнообразие языков и диалектов. Даже в соседних регионах способы общения могут отличаться, что влияет на образование и местные традиции.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597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Религиозная карта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материке распространены буддизм, индуизм, ислам, христианство и конфуцианство. Разные верования влияют на праздники, архитектуру, правила поведения и уклад общественной жизни.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0717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народов заметна в семейных правилах, уважении к старшим и повседневных обычаях. Это отражается в том, как проходят праздники, встречи и важные жизненные события.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564780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одежда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часто помогает узнавать регион и народ. В ней учитываются климат, материалы, религиозные нормы и история, поэтому внешний вид может сильно отличаться даже внутри одного государства.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7435850" y="1620000"/>
            <a:ext cx="14814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как традиция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культур отражается в кухне: в привычных продуктах, способах приготовления и семейных рецептах. Блюда становятся частью гостеприимства и помогают сохранять связь поколений.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385814"/>
            <a:ext cx="3887700" cy="21668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страны Азии по площади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показаны государства с наибольшей территорией, их столицы и где именно они находятся в Азии.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территории встречаются в разных частях материка: от России и Китая до Индонезии. Это объясняет и разнообразие природных условий внутри Азии.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(справочные данные) и Encyclopaedia Britannica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9109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41725" y="1564825"/>
            <a:ext cx="41823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тундры до тропиков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Азии распространены тундра и тайга, где холоднее и дольше сохраняется зима. В центральной части чаще встречаются степи и пустыни. Юг заметно влажнее, там развиты тропические леса.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 климат Азии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4741725" y="3583425"/>
            <a:ext cx="41823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Муссоны: дожди по сезонам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Азии меняется от арктического к экваториальному. В Южной и Восточной Азии важную роль играют муссоны — сезонные ветры. Они переносят влажный воздух и вызывают дожди в определённые месяцы.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лидеры Азии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промышленности, в регионе активно растут порты, транспортные маршруты и цифровые сервисы.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отражают, что в Азии сосредоточены крупнейшие экономики с сильной промышленной базой и торговыми связями.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IMF World Economic Outlook (оценки; показатели округлены)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Азия связана с мировой торговлей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цепочки поставок: производство → перевозка → международные маршруты.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цивилизации и историческое наследие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города Ближнего Востока (Месопотамия)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долинах рек люди строили первые города и создавали правила управления. Здесь формировались ранние формы письменности и хозяйства, а ирригация помогала выращивать урожай даже в засушливые сезоны.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Индия: традиции ремесла и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древней Индии развивались ремёсла, городская жизнь и обмен идеями между регионами. Со временем появлялись школы, правила для обучения и культурные традиции, которые повлияли на многие соседние земли.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Цивилизация Китая и развитие ранних государств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территории Китая складывались сильные центры власти и устойчивые традиции управления. Растущие поселения требовали дорог, складов и систем организации труда — так постепенно укреплялись государства.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89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Персия: большие державы и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Персидские правители укрепляли крупные государства, связывая разные территории. Для управления и торговли нужны были дороги, крепости и административные центры — часть этих следов сохранилась в памятниках и руинах.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Токио: техника, маршруты и быстрый ритм
</a:t>
            </a:r>
            <a:pPr algn="ctr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Токио городская жизнь устроена вокруг транспорта: станции метро помогают пересаживаться почти мгновенно. Здесь много университетов, офисов и заводов, а деловые кварталы соседствуют с районами, где люди живут годами. Город растёт за счёт инфраструктуры и сервиса.
</a:t>
            </a:r>
            <a:endParaRPr lang="en-US" sz="1080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2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 и Шанхай: мегаполис как центр людей и производства
</a:t>
            </a:r>
            <a:pPr algn="ctr" indent="0" marL="0">
              <a:lnSpc>
                <a:spcPct val="100000"/>
              </a:lnSpc>
              <a:buNone/>
            </a:pPr>
            <a:r>
              <a:rPr lang="en-US" sz="72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 сочетает старые улицы и новые деловые зоны. В Шанхае особенно заметно, как индустрия и технологии меняют облик города: появляются современные офисы, фабрики, логистические площадки. В таких местах расширяются жилые районы, а вместе с ними — рынки труда и услуг.
</a:t>
            </a:r>
            <a:endParaRPr lang="en-US" sz="1082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Джакарта и Сеул: жильё, учёба и публичные пространства
</a:t>
            </a:r>
            <a:pPr algn="ctr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Джакарта активно перестраивает городскую среду: рядом растут жилые массивы, торговые улицы и образовательные учреждения. В Сеуле заметны университеты, деловые центры и культурные площадки. Урбанизация в Азии особенно ускоряется в Южной и Восточной части материка.
</a:t>
            </a:r>
            <a:endParaRPr lang="en-US" sz="1080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Азии: где история встречается с темпом мегаполиса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 Азии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ресурсные районы включают Западную Азию, Сибирь, Центральную Азию и Индонезию, где ресурсы поддерживают промышленность и энергетику.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разные ресурсы представлены в нескольких регионах, это облегчает снабжение заводов и формирование устойчивых торговых маршрутов.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Справочная компиляция по видам ресурсов; диаграмма иллюстративная, без долей (дата не указана).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окружающей среды в Азии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растёт в крупных городах из‑за транспорта и промышленности. Особенно страдают районы с частыми смоговыми периодами, где ухудшается здоровье населения и сокращается качество городской среды.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регионах не хватает чистой воды. Причины связаны с ростом потребления, загрязнением рек и неравномерными осадками, поэтому вода становится дефицитным ресурсом для хозяйства и быта.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усиливает эрозию почв и сокращает места обитания животных. На фоне пожаров и деградации лесных территорий снижается естественная защита ландшафтов и падает устойчивость экосистем.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ледников и мусор в морях и океанах угрожают водным системам. Уязвимы дельты рек, горные районы и прибрежные города, где миллионы людей зависят от природы ежедневно.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9538" y="1151850"/>
            <a:ext cx="3372124" cy="239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126500" y="252125"/>
            <a:ext cx="6778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Туристические центры Азии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26500" y="3699250"/>
            <a:ext cx="3630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стран с известными достопримечательностями, типом отдыха и наиболее удачным сезоном. Источник ориентируется на туристические справочники и материалы UNESCO.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страны предлагают разные «форматы» отдыха: культурные маршруты, пляжные курорты и комбинированные программы — а лучший сезон обычно приходится на более комфортную погоду.
</a:t>
            </a:r>
            <a:endParaRPr lang="en-US" sz="952" dirty="0"/>
          </a:p>
        </p:txBody>
      </p:sp>
      <p:sp>
        <p:nvSpPr>
          <p:cNvPr id="8" name="Text 3"/>
          <p:cNvSpPr txBox="1"/>
          <p:nvPr/>
        </p:nvSpPr>
        <p:spPr>
          <a:xfrm>
            <a:off x="5956475" y="3699250"/>
            <a:ext cx="29481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Туристические справочники и материалы UNESCO.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искусство и традиции Азии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богата искусствами: каллиграфией, театральными формами, боевыми традициями, керамикой и ремёслами, а также славится тканями и шёлком. Даже в повседневности заметны аккуратность и уважение к мастерству.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важны чайные церемонии, национальная одежда и семейные праздники. Такие традиции помогают сохранять связь поколений: старшие передают смысл обычаев, а люди получают общие поводы для радости.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в населении и экономике мира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Азии образуют крупные рынки труда и производства, а быстрый рост городов усиливает спрос на товары и услуги.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масштаб населения региона; его экономическое значение растёт за счёт промышленности, технологий и перевозок.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Население: около 60% (обобщённые учебные данные); по экономике — качественная оценка без точной доли (дата не указана).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запомнить основные регионы Азии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регионального деления по школьному подходу: сравниваем климат, природные зоны, страны и хозяйство.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страны Азии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Азии объединяет древняя история: на материке возникали ранние государства и культурные традиции, которые продолжают влиять на образование, искусство и представления людей о мире.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Многим государствам свойственна тесная связь жизни с природными условиями: климат, реки и рельеф влияют на земледелие, строительство, транспорт и то, как люди организуют быт.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различия, заметны быстрый рост городов и большая роль в мировой торговле. Азия остаётся центром населения, ресурсов, промышленности и культурного обмена.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— материк контрастов, рекордов и возможностей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 соединяет самые высокие горы, большие пустыни, густонаселённые страны и древние центры цивилизаций. На примере материка видно, как природа, население и хозяйство взаимно влияют друг на друга.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2026-05-12T23:28:05Z</dcterms:created>
  <dcterms:modified xsi:type="dcterms:W3CDTF">2026-05-12T23:28:05Z</dcterms:modified>
</cp:coreProperties>
</file>