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и велосипед: простая схема письма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понятные email о велосипеде: просто, вежливо, по делу.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email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нужен, когда важно сохранить договорённость, задать вопрос или отправить длинное сообщение. На примерах про велосипед удобно увидеть, как писать другу, в прокат или тренеру.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email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97975" y="171007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адрес человека или организации, которым вы отправляете письмо. Без правильного адресата сообщение может попасть не туда или остаться без ответа.
</a:t>
            </a:r>
            <a:endParaRPr lang="en-US" sz="1019" dirty="0"/>
          </a:p>
        </p:txBody>
      </p:sp>
      <p:sp>
        <p:nvSpPr>
          <p:cNvPr id="12" name="Text 3"/>
          <p:cNvSpPr txBox="1"/>
          <p:nvPr/>
        </p:nvSpPr>
        <p:spPr>
          <a:xfrm>
            <a:off x="497975" y="2372147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строка, которая сразу показывает тему письма. Хорошая тема помогает быстро понять, о чём сообщение, ещё до его открытия.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497975" y="3034220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 задаёт тон общения. Для простого письма подойдут Hello, Hi или Dear, если нужно звучать чуть официальнее.
</a:t>
            </a:r>
            <a:endParaRPr lang="en-US" sz="1019" dirty="0"/>
          </a:p>
        </p:txBody>
      </p:sp>
      <p:sp>
        <p:nvSpPr>
          <p:cNvPr id="14" name="Text 5"/>
          <p:cNvSpPr txBox="1"/>
          <p:nvPr/>
        </p:nvSpPr>
        <p:spPr>
          <a:xfrm>
            <a:off x="497975" y="369630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пишут просьбу, вопрос, подтверждение или ответ. Основная часть должна быть понятной, короткой и содержать только нужные детали.
</a:t>
            </a:r>
            <a:endParaRPr lang="en-US" sz="1019" dirty="0"/>
          </a:p>
        </p:txBody>
      </p:sp>
      <p:sp>
        <p:nvSpPr>
          <p:cNvPr id="15" name="Text 6"/>
          <p:cNvSpPr txBox="1"/>
          <p:nvPr/>
        </p:nvSpPr>
        <p:spPr>
          <a:xfrm>
            <a:off x="497975" y="4358416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 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ставят вежливую фразу и имя отправителя. Thanks, Best wishes или See you помогают закончить письмо аккуратно и дружелюбно.
</a:t>
            </a:r>
            <a:endParaRPr lang="en-US" sz="10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 точная тема экономит время: по одному взгляду понятно, что в письме главное.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структура email из учебного материала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хороших примера темы сразу показывают действие и важную деталь.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письма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начать письмо, вежливо попросить, уточнить детали и закончить сообщение без резкости.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простая фраза на каждую задачу делает письмо понятным и вежливым.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учебной переписки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письмо без путаницы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удобно писать по шагам: сначала цель, затем черновик, после этого проверка перед отправкой.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письмо другу о катании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теме сразу видно, о чём письмо: совместная поездка на велосипедах в воскресенье. Это помогает другу быстро понять предложение и решить, подходит ли время.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приветствии письмо звучит дружелюбно и просто. Краткий вопрос о поездке задаёт главную цель: договориться о встрече и уточнить, готов ли друг присоединиться.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точные детали: время, место встречи и маршрут. Такие сведения делают письмо полезным и помогают избежать недоразумений перед поездкой.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добавлены напоминание о воде и шлеме, а также подпись. Так письмо выглядит заботливым, завершённым и готовым к отправке.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письмо в прокат велосипедов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прокат начинается с понятной темы, чтобы сотрудник сразу понял запрос. В тексте коротко указаны дата, длительность аренды и основные вопросы о цене и времени работы.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автор уточняет важные условия: есть ли шлемы и когда открывается пункт проката. Такие вопросы помогают заранее подготовиться и выбрать подходящий вариант.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завершить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письма вежливый и деловой: благодарность, имя отправителя и ясный запрос. Это делает сообщение удобным для ответа и показывает уважение к собеседнику.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подтверждение договорённости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обсуждения приходит короткое подтверждение: встреча состоится, и время уже не нужно заново согласовывать. Это уменьшает риск недоразумений.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письмо завершается дружелюбно: автор сообщает, что возьмёт шлем и воду, и прощается до субботы. Так договорённость выглядит окончательной.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уточняется место встречи — у входа в парк, в назначенный час. Добавление одной точной детали делает сообщение практичным и полезным.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письмо сохраняет границы и помогает быстро договориться без лишних данных и давления.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этикета email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личные данные лучше не включать без необходимости.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быстрые исправления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email и быстрые способы их исправить перед отправкой.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тема и короче текст, тем легче адресату понять письмо и ответить без лишних уточнений.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типичных ошибок в коротких email-сообщениях.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перед отправкой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чеклист помогает быстро понять, готово ли письмо к отправке.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пункт отмечен, письмо выглядит аккуратно, понятно и не требует срочных исправлений.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самопроверки email перед отправкой.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Мини-roleplay: письмо за 7 минут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Карточка-структура письма и игровые подсказки для короткой практики.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быстро заметить пропуски и сделать письмо понятным.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взаимопроверки для парной работы в классе.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достаточно, чтобы проверить цель, детали и вежливость письма.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4: просьба о совете по ремонту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письма сразу сообщает, о чём идёт речь: сломанная цепь велосипеда и просьба о совете. Это помогает адресату понять ситуацию ещё до чтения основного 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обращении к Mr. Petrov используется уважительный тон, а дальше автор кратко описывает проблему. Такой порядок делает сообщение понятным и вежливым для взрослого адресата.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просьба сформулирована ясно: объяснить, как исправить цепь, или подсказать, нужно ли ехать в мастерскую. Один конкретный вопрос облегчает быстрый ответ.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благодарность и имя отправителя завершают письмо аккуратно. Такой конец показывает уважение и помогает адресату легко понять, кто написал сообщение.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тема работает лучше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отличаются не только длиной, но и точностью. Чем яснее действие и деталь, тем быстрее адресат понимает, зачем пришло письмо.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выглядят темы с действием, объектом и уточнением; слишком общие варианты проигрывают, потому что не задают контекст.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тем по критерию понятности для адресата.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хорошего письма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пишет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Отправитель должен быть понятен сразу: кто пишет и почему именно он обращается. Это помогает адресату быстрее сориентироваться и ответить без лишних вопросов.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пишет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указывается точно, чтобы письмо не потерялось и не ушло не тому человеку. Правильное обращение задаёт нужный уровень вежливости с самого начала.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должна быть одна главная цель: попросить, уточнить или подтвердить договорённость. Когда просьба ясна, ответ можно дать быстрее и точнее.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где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детали — время, место и условия — делают договорённость реальной. Без них письмо остаётся общим, а с ними становится удобным для встречи или поездки.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применить на следующем задании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Тема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короткой темы, которая сразу показывает смысл письма. Хорошая тема помогает адресату открыть сообщение с нужным настроем и быстрее понять его задачу.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добавьте вежливое приветствие и обращение. Оно задаёт дружелюбный тон и подходит и для друга, и для взрослого, которому вы пишете.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Главная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сформулируйте одну главную цель письма. Не смешивайте сразу несколько просьб, чтобы адресат не потерялся и мог ответить без путаницы.
</a:t>
            </a:r>
            <a:endParaRPr lang="en-US" sz="1286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впишите точные детали: время, место, цену, имя или другой важный факт. Эти сведения делают письмо полезным и помогают избежать недоразумений.
</a:t>
            </a:r>
            <a:endParaRPr lang="en-US" sz="1286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перечитайте письмо и проверьте ошибки, тон и пропущенные данные. Последняя проверка часто спасает от лишних вопросов и исправлений позже.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email отличается от чата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лучше подходит, когда нужно написать длиннее, чем в чате, и ничего не потерять. Он сохраняет договорённости, поэтому удобен для школы, кружка и встреч.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часто пишут быстро и сокращённо, а email требует более аккуратной формы. Это особенно важно, если вы спрашиваете о времени, цене или правилах.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смотрится организованно и помогает отделить главное от лишнего. Если нужна официальная просьба или подробный вопрос, письмо выглядит уместнее, чем короткое сообщение в мессенджере.
</a:t>
            </a:r>
            <a:endParaRPr lang="en-US" sz="14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к понятному email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email складывается из пяти простых шагов: короткая тема, вежливое обращение, ясная просьба, точные детали и финальная проверка. Этот порядок работает в любом письме и помогает отвечать быстро и без путаницы.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2026-07-25T18:01:37Z</dcterms:created>
  <dcterms:modified xsi:type="dcterms:W3CDTF">2026-07-25T18:01:37Z</dcterms:modified>
</cp:coreProperties>
</file>