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между сторонами и углами треугольника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стороны и углы треугольника?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свойства треугольника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базовая фигура геометрии. Его свойства помогают сравнивать элементы, проверять чертежи и уверенно решать задачи на построение и измерение без лишних вычислений.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треугольника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треугольника обычно обозначают буквами a, b и c. По их длинам можно сравнивать фигуры и делать выводы о расположенных напротив углах.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треугольника — это точки, в которых сходятся стороны. Обычно их обозначают заглавными буквами A, B и C для удобства записи и решения задач.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пара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треугольника длиннее остальных, то напротив неё лежит больший угол. Это правило позволяет быстро оценивать рисунок без полного измерения.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пара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короткой стороне соответствует самый маленький угол. Такой порядок сохраняется внутри одного треугольника и помогает не путать элементы при сравнении.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6065000" y="16864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треугольника есть три внутренних угла. Каждый из них расположен напротив своей стороны, поэтому угол и сторона образуют связанную пару.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противоположный угол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«напротив»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Противоположными называют сторону и угол, которые расположены друг напротив друга. Именно их сравнивают по правилу связи сторон и углов.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угол, которые находятся рядом, не считаются противоположными. Если перепутать их, вывод о величинах углов может оказаться неверным.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полезно сначала найти сторону, а затем сразу отметить угол напротив неё. Такая последовательность делает обозначения понятными и аккуратными.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треугольника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23725" y="2631275"/>
            <a:ext cx="3516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сторона треугольника длиннее другой, угол напротив неё тоже больше. Это основное свойство позволяет сравнивать углы, даже если они не измерены транспортиром.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3725" y="3797900"/>
            <a:ext cx="3516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равны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равны, то и углы напротив них равны. Это правило особенно удобно при работе с симметричными треугольниками и проверке чертежей.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стороны и углы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свойства о противоположных элементах треугольника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находить неизвестные стороны по углам и быстро замечать ошибки в чертежах.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треугольника о соответствии сторон и противоположных углов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свойство тоже работает: большему углу соответствует более длинная сторона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 и углов: примеры выводов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одной величине можно сделать вывод о другой, если они лежат напротив друг друга в одном треугольнике.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сторон внутри треугольника совпадает с порядком противоположных углов.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треугольника,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сторон и углов в одном треугольнике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стороны и углы упорядочены одинаково: от меньшего к большему. Это помогает быстро сравнивать элементы на чертеже.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длинной стороне соответствует самый большой угол, а самой короткой — самый маленький.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демонстрации свойства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боковые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две боковые стороны одинаковы. Это означает, что фигура имеет ось симметрии и удобна для наблюдения связи между равными сторонами и углами.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при основании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основании равны, потому что они лежат напротив равных сторон. Если известен один такой угол, второй сразу имеет ту же величину.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частный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часто встречается в задачах, где нужно быстро найти неизвестный угол. Он наглядно показывает, как равенство сторон приводит к равенству углов.
</a:t>
            </a:r>
            <a:endParaRPr lang="en-US" sz="11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дают равные углы, поэтому в таком треугольнике все три угла одинаковы. Это удобно запоминать: фигура полностью симметрична.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равностороннего треугольника, курс геометрии 7 класса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60°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такой угол имеет каждая вершина равностороннего треугольника.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вокруг нас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Крыша, которая держит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стропильных фермах треугольная форма помогает распределять нагрузку между элементами и сохранять устойчивость. Даже при большой длине пролёта конструкция остаётся жёсткой, если стороны и углы подобраны точно.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Мост, который не прогибается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мостовых каркасах треугольники используют как надёжные «ячейки» опоры. Такая схема уменьшает деформацию конструкции и помогает ей выдерживать вес без лишнего смещения деталей.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часто имеют треугольную форму, потому что она хорошо заметна и легко узнаваема. В технических чертежах та же форма помогает быстро оценить размеры и проверить расположение элементов.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углы при изменении сторон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треугольнике удобно сравнивать только противоположные элементы. Для этого не нужно измерять всё подряд — достаточно знать порядок сторон.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сторона, тем больше угол напротив неё. Порядок величин сохраняется: от наименьшего к наибольшему.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свойству треугольника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проста: сумма двух меньших сторон меньше третьей, значит такой треугольник не существует. Это правило сразу отбрасывает невозможные чертежи.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треугольника, курс геометрии 7 класса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см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слишком длинная сторона, если две другие имеют длины 3 см и 4 см.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треугольника по трём сторонам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неравенстве треугольника и проверяет существование фигуры по любым трём длинам.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проверки трёх наборов длин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работает неравенство треугольника на простых числах.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любых двух сторон больше третьей, треугольник существует. Одно неверное неравенство означает, что построение невозможно.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треугольника, курс геометрии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нужные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сравнивают соседние сторону и угол, хотя правило работает только для противоположных элементов. Из-за этого вывод получается неверным даже при правильных измерениях.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различают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считают, что равные стороны и равные углы можно менять местами без проверки. На самом деле равные стороны дают равные углы, и наоборот, только внутри одного треугольника.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180°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 учитывать сумму внутренних углов. Если она не равна 180°, чертёж уже нельзя считать треугольником в обычном смысле.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вывод по одному признаку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судить о всей фигуре только по одной стороне или одному углу. Нужно смотреть на все данные вместе, иначе легко пропустить противоречие.
</a:t>
            </a:r>
            <a:endParaRPr lang="en-US" sz="10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можно мысленно складывать, чтобы быстро проверить чертёж и найти неизвестную величину. Это основа многих задач на вычисление углов.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равна 180°. Если один угол известен, два других можно найти по этому правилу.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углов треугольника, курс геометрии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это правило в задачах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неизвестный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стороны, можно определить, какой угол напротив длиннее и какой короче. Это помогает находить неизвестные величины без полного измерения всех углов.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позволяет сразу определить, какая сторона больше, если известны противоположные углы. Так проще решать задачи на сравнение и делать правильный вывод по чертежу.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уже готов, удобно сверить его с правилом: большему углу должна соответствовать большая сторона. Если порядок нарушен, в построении есть ошибка.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верный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тестах это свойство помогает быстро исключить неподходящие варианты. Достаточно проверить порядок сторон и углов, чтобы не тратить время на лишние вычисления.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треугольника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порядок сторон и противоположных углов совпадает: большему соответствует большее, равному — равное. Вместе с суммой углов 180° и неравенством треугольника это делает решения точными.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2026-05-29T01:28:42Z</dcterms:created>
  <dcterms:modified xsi:type="dcterms:W3CDTF">2026-05-29T01:28:42Z</dcterms:modified>
</cp:coreProperties>
</file>